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8290500" cy="26670000"/>
  <p:notesSz cx="7102475" cy="93884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9" autoAdjust="0"/>
    <p:restoredTop sz="94622" autoAdjust="0"/>
  </p:normalViewPr>
  <p:slideViewPr>
    <p:cSldViewPr>
      <p:cViewPr varScale="1">
        <p:scale>
          <a:sx n="17" d="100"/>
          <a:sy n="17" d="100"/>
        </p:scale>
        <p:origin x="168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9112646" y="5665258"/>
            <a:ext cx="0" cy="3024152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7518844" y="4825630"/>
            <a:ext cx="3176324" cy="1352151"/>
            <a:chOff x="0" y="0"/>
            <a:chExt cx="481873" cy="2051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873" cy="205132"/>
            </a:xfrm>
            <a:custGeom>
              <a:avLst/>
              <a:gdLst/>
              <a:ahLst/>
              <a:cxnLst/>
              <a:rect l="l" t="t" r="r" b="b"/>
              <a:pathLst>
                <a:path w="481873" h="205132">
                  <a:moveTo>
                    <a:pt x="29752" y="0"/>
                  </a:moveTo>
                  <a:lnTo>
                    <a:pt x="452120" y="0"/>
                  </a:lnTo>
                  <a:cubicBezTo>
                    <a:pt x="468552" y="0"/>
                    <a:pt x="481873" y="13321"/>
                    <a:pt x="481873" y="29752"/>
                  </a:cubicBezTo>
                  <a:lnTo>
                    <a:pt x="481873" y="175379"/>
                  </a:lnTo>
                  <a:cubicBezTo>
                    <a:pt x="481873" y="191811"/>
                    <a:pt x="468552" y="205132"/>
                    <a:pt x="452120" y="205132"/>
                  </a:cubicBezTo>
                  <a:lnTo>
                    <a:pt x="29752" y="205132"/>
                  </a:lnTo>
                  <a:cubicBezTo>
                    <a:pt x="13321" y="205132"/>
                    <a:pt x="0" y="191811"/>
                    <a:pt x="0" y="175379"/>
                  </a:cubicBezTo>
                  <a:lnTo>
                    <a:pt x="0" y="29752"/>
                  </a:lnTo>
                  <a:cubicBezTo>
                    <a:pt x="0" y="13321"/>
                    <a:pt x="13321" y="0"/>
                    <a:pt x="29752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76200"/>
              <a:ext cx="481873" cy="128932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435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H="1" flipV="1">
            <a:off x="7355471" y="10896216"/>
            <a:ext cx="8712" cy="13405380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H="1" flipV="1">
            <a:off x="3177814" y="10308372"/>
            <a:ext cx="50838" cy="12693928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661861" y="10918996"/>
            <a:ext cx="2936656" cy="872253"/>
            <a:chOff x="0" y="0"/>
            <a:chExt cx="445513" cy="1323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5513" cy="132328"/>
            </a:xfrm>
            <a:custGeom>
              <a:avLst/>
              <a:gdLst/>
              <a:ahLst/>
              <a:cxnLst/>
              <a:rect l="l" t="t" r="r" b="b"/>
              <a:pathLst>
                <a:path w="445513" h="132328">
                  <a:moveTo>
                    <a:pt x="32181" y="0"/>
                  </a:moveTo>
                  <a:lnTo>
                    <a:pt x="413333" y="0"/>
                  </a:lnTo>
                  <a:cubicBezTo>
                    <a:pt x="421868" y="0"/>
                    <a:pt x="430053" y="3390"/>
                    <a:pt x="436088" y="9425"/>
                  </a:cubicBezTo>
                  <a:cubicBezTo>
                    <a:pt x="442123" y="15461"/>
                    <a:pt x="445513" y="23646"/>
                    <a:pt x="445513" y="32181"/>
                  </a:cubicBezTo>
                  <a:lnTo>
                    <a:pt x="445513" y="100147"/>
                  </a:lnTo>
                  <a:cubicBezTo>
                    <a:pt x="445513" y="108682"/>
                    <a:pt x="442123" y="116867"/>
                    <a:pt x="436088" y="122902"/>
                  </a:cubicBezTo>
                  <a:cubicBezTo>
                    <a:pt x="430053" y="128937"/>
                    <a:pt x="421868" y="132328"/>
                    <a:pt x="413333" y="132328"/>
                  </a:cubicBezTo>
                  <a:lnTo>
                    <a:pt x="32181" y="132328"/>
                  </a:lnTo>
                  <a:cubicBezTo>
                    <a:pt x="23646" y="132328"/>
                    <a:pt x="15461" y="128937"/>
                    <a:pt x="9425" y="122902"/>
                  </a:cubicBezTo>
                  <a:cubicBezTo>
                    <a:pt x="3390" y="116867"/>
                    <a:pt x="0" y="108682"/>
                    <a:pt x="0" y="100147"/>
                  </a:cubicBezTo>
                  <a:lnTo>
                    <a:pt x="0" y="32181"/>
                  </a:lnTo>
                  <a:cubicBezTo>
                    <a:pt x="0" y="23646"/>
                    <a:pt x="3390" y="15461"/>
                    <a:pt x="9425" y="9425"/>
                  </a:cubicBezTo>
                  <a:cubicBezTo>
                    <a:pt x="15461" y="3390"/>
                    <a:pt x="23646" y="0"/>
                    <a:pt x="3218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47625"/>
              <a:ext cx="445513" cy="84703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09486" y="9240008"/>
            <a:ext cx="2936656" cy="1068364"/>
            <a:chOff x="0" y="0"/>
            <a:chExt cx="445513" cy="16207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5513" cy="162079"/>
            </a:xfrm>
            <a:custGeom>
              <a:avLst/>
              <a:gdLst/>
              <a:ahLst/>
              <a:cxnLst/>
              <a:rect l="l" t="t" r="r" b="b"/>
              <a:pathLst>
                <a:path w="445513" h="162079">
                  <a:moveTo>
                    <a:pt x="32181" y="0"/>
                  </a:moveTo>
                  <a:lnTo>
                    <a:pt x="413333" y="0"/>
                  </a:lnTo>
                  <a:cubicBezTo>
                    <a:pt x="421868" y="0"/>
                    <a:pt x="430053" y="3390"/>
                    <a:pt x="436088" y="9425"/>
                  </a:cubicBezTo>
                  <a:cubicBezTo>
                    <a:pt x="442123" y="15461"/>
                    <a:pt x="445513" y="23646"/>
                    <a:pt x="445513" y="32181"/>
                  </a:cubicBezTo>
                  <a:lnTo>
                    <a:pt x="445513" y="129898"/>
                  </a:lnTo>
                  <a:cubicBezTo>
                    <a:pt x="445513" y="138433"/>
                    <a:pt x="442123" y="146619"/>
                    <a:pt x="436088" y="152654"/>
                  </a:cubicBezTo>
                  <a:cubicBezTo>
                    <a:pt x="430053" y="158689"/>
                    <a:pt x="421868" y="162079"/>
                    <a:pt x="413333" y="162079"/>
                  </a:cubicBezTo>
                  <a:lnTo>
                    <a:pt x="32181" y="162079"/>
                  </a:lnTo>
                  <a:cubicBezTo>
                    <a:pt x="23646" y="162079"/>
                    <a:pt x="15461" y="158689"/>
                    <a:pt x="9425" y="152654"/>
                  </a:cubicBezTo>
                  <a:cubicBezTo>
                    <a:pt x="3390" y="146619"/>
                    <a:pt x="0" y="138433"/>
                    <a:pt x="0" y="129898"/>
                  </a:cubicBezTo>
                  <a:lnTo>
                    <a:pt x="0" y="32181"/>
                  </a:lnTo>
                  <a:cubicBezTo>
                    <a:pt x="0" y="23646"/>
                    <a:pt x="3390" y="15461"/>
                    <a:pt x="9425" y="9425"/>
                  </a:cubicBezTo>
                  <a:cubicBezTo>
                    <a:pt x="15461" y="3390"/>
                    <a:pt x="23646" y="0"/>
                    <a:pt x="3218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47625"/>
              <a:ext cx="445513" cy="114454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H="1" flipV="1">
            <a:off x="3293377" y="8689400"/>
            <a:ext cx="31686128" cy="0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/>
          <p:nvPr/>
        </p:nvGrpSpPr>
        <p:grpSpPr>
          <a:xfrm>
            <a:off x="13387200" y="6873106"/>
            <a:ext cx="4411706" cy="1356204"/>
            <a:chOff x="0" y="0"/>
            <a:chExt cx="669290" cy="20574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9290" cy="205747"/>
            </a:xfrm>
            <a:custGeom>
              <a:avLst/>
              <a:gdLst/>
              <a:ahLst/>
              <a:cxnLst/>
              <a:rect l="l" t="t" r="r" b="b"/>
              <a:pathLst>
                <a:path w="669290" h="205747">
                  <a:moveTo>
                    <a:pt x="21421" y="0"/>
                  </a:moveTo>
                  <a:lnTo>
                    <a:pt x="647869" y="0"/>
                  </a:lnTo>
                  <a:cubicBezTo>
                    <a:pt x="653550" y="0"/>
                    <a:pt x="658999" y="2257"/>
                    <a:pt x="663016" y="6274"/>
                  </a:cubicBezTo>
                  <a:cubicBezTo>
                    <a:pt x="667033" y="10291"/>
                    <a:pt x="669290" y="15740"/>
                    <a:pt x="669290" y="21421"/>
                  </a:cubicBezTo>
                  <a:lnTo>
                    <a:pt x="669290" y="184326"/>
                  </a:lnTo>
                  <a:cubicBezTo>
                    <a:pt x="669290" y="190007"/>
                    <a:pt x="667033" y="195455"/>
                    <a:pt x="663016" y="199473"/>
                  </a:cubicBezTo>
                  <a:cubicBezTo>
                    <a:pt x="658999" y="203490"/>
                    <a:pt x="653550" y="205747"/>
                    <a:pt x="647869" y="205747"/>
                  </a:cubicBezTo>
                  <a:lnTo>
                    <a:pt x="21421" y="205747"/>
                  </a:lnTo>
                  <a:cubicBezTo>
                    <a:pt x="9591" y="205747"/>
                    <a:pt x="0" y="196156"/>
                    <a:pt x="0" y="184326"/>
                  </a:cubicBezTo>
                  <a:lnTo>
                    <a:pt x="0" y="21421"/>
                  </a:lnTo>
                  <a:cubicBezTo>
                    <a:pt x="0" y="15740"/>
                    <a:pt x="2257" y="10291"/>
                    <a:pt x="6274" y="6274"/>
                  </a:cubicBezTo>
                  <a:cubicBezTo>
                    <a:pt x="10291" y="2257"/>
                    <a:pt x="15740" y="0"/>
                    <a:pt x="2142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85725"/>
              <a:ext cx="669290" cy="120022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415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0413854" y="6873106"/>
            <a:ext cx="2667912" cy="1356204"/>
            <a:chOff x="0" y="0"/>
            <a:chExt cx="404743" cy="20574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04743" cy="205747"/>
            </a:xfrm>
            <a:custGeom>
              <a:avLst/>
              <a:gdLst/>
              <a:ahLst/>
              <a:cxnLst/>
              <a:rect l="l" t="t" r="r" b="b"/>
              <a:pathLst>
                <a:path w="404743" h="205747">
                  <a:moveTo>
                    <a:pt x="35422" y="0"/>
                  </a:moveTo>
                  <a:lnTo>
                    <a:pt x="369321" y="0"/>
                  </a:lnTo>
                  <a:cubicBezTo>
                    <a:pt x="378715" y="0"/>
                    <a:pt x="387725" y="3732"/>
                    <a:pt x="394368" y="10375"/>
                  </a:cubicBezTo>
                  <a:cubicBezTo>
                    <a:pt x="401011" y="17018"/>
                    <a:pt x="404743" y="26028"/>
                    <a:pt x="404743" y="35422"/>
                  </a:cubicBezTo>
                  <a:lnTo>
                    <a:pt x="404743" y="170324"/>
                  </a:lnTo>
                  <a:cubicBezTo>
                    <a:pt x="404743" y="189888"/>
                    <a:pt x="388884" y="205747"/>
                    <a:pt x="369321" y="205747"/>
                  </a:cubicBezTo>
                  <a:lnTo>
                    <a:pt x="35422" y="205747"/>
                  </a:lnTo>
                  <a:cubicBezTo>
                    <a:pt x="15859" y="205747"/>
                    <a:pt x="0" y="189888"/>
                    <a:pt x="0" y="170324"/>
                  </a:cubicBezTo>
                  <a:lnTo>
                    <a:pt x="0" y="35422"/>
                  </a:lnTo>
                  <a:cubicBezTo>
                    <a:pt x="0" y="15859"/>
                    <a:pt x="15859" y="0"/>
                    <a:pt x="35422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85725"/>
              <a:ext cx="404743" cy="120022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415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721027" y="14702317"/>
            <a:ext cx="2936656" cy="1391355"/>
            <a:chOff x="0" y="0"/>
            <a:chExt cx="445513" cy="21107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5513" cy="211079"/>
            </a:xfrm>
            <a:custGeom>
              <a:avLst/>
              <a:gdLst/>
              <a:ahLst/>
              <a:cxnLst/>
              <a:rect l="l" t="t" r="r" b="b"/>
              <a:pathLst>
                <a:path w="445513" h="211079">
                  <a:moveTo>
                    <a:pt x="32181" y="0"/>
                  </a:moveTo>
                  <a:lnTo>
                    <a:pt x="413333" y="0"/>
                  </a:lnTo>
                  <a:cubicBezTo>
                    <a:pt x="421868" y="0"/>
                    <a:pt x="430053" y="3390"/>
                    <a:pt x="436088" y="9425"/>
                  </a:cubicBezTo>
                  <a:cubicBezTo>
                    <a:pt x="442123" y="15461"/>
                    <a:pt x="445513" y="23646"/>
                    <a:pt x="445513" y="32181"/>
                  </a:cubicBezTo>
                  <a:lnTo>
                    <a:pt x="445513" y="178899"/>
                  </a:lnTo>
                  <a:cubicBezTo>
                    <a:pt x="445513" y="187434"/>
                    <a:pt x="442123" y="195619"/>
                    <a:pt x="436088" y="201654"/>
                  </a:cubicBezTo>
                  <a:cubicBezTo>
                    <a:pt x="430053" y="207689"/>
                    <a:pt x="421868" y="211079"/>
                    <a:pt x="413333" y="211079"/>
                  </a:cubicBezTo>
                  <a:lnTo>
                    <a:pt x="32181" y="211079"/>
                  </a:lnTo>
                  <a:cubicBezTo>
                    <a:pt x="23646" y="211079"/>
                    <a:pt x="15461" y="207689"/>
                    <a:pt x="9425" y="201654"/>
                  </a:cubicBezTo>
                  <a:cubicBezTo>
                    <a:pt x="3390" y="195619"/>
                    <a:pt x="0" y="187434"/>
                    <a:pt x="0" y="178899"/>
                  </a:cubicBezTo>
                  <a:lnTo>
                    <a:pt x="0" y="32181"/>
                  </a:lnTo>
                  <a:cubicBezTo>
                    <a:pt x="0" y="23646"/>
                    <a:pt x="3390" y="15461"/>
                    <a:pt x="9425" y="9425"/>
                  </a:cubicBezTo>
                  <a:cubicBezTo>
                    <a:pt x="15461" y="3390"/>
                    <a:pt x="23646" y="0"/>
                    <a:pt x="3218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47625"/>
              <a:ext cx="445513" cy="163454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721027" y="16665173"/>
            <a:ext cx="2936656" cy="2157759"/>
            <a:chOff x="0" y="0"/>
            <a:chExt cx="445513" cy="32734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45513" cy="327349"/>
            </a:xfrm>
            <a:custGeom>
              <a:avLst/>
              <a:gdLst/>
              <a:ahLst/>
              <a:cxnLst/>
              <a:rect l="l" t="t" r="r" b="b"/>
              <a:pathLst>
                <a:path w="445513" h="327349">
                  <a:moveTo>
                    <a:pt x="32181" y="0"/>
                  </a:moveTo>
                  <a:lnTo>
                    <a:pt x="413333" y="0"/>
                  </a:lnTo>
                  <a:cubicBezTo>
                    <a:pt x="421868" y="0"/>
                    <a:pt x="430053" y="3390"/>
                    <a:pt x="436088" y="9425"/>
                  </a:cubicBezTo>
                  <a:cubicBezTo>
                    <a:pt x="442123" y="15461"/>
                    <a:pt x="445513" y="23646"/>
                    <a:pt x="445513" y="32181"/>
                  </a:cubicBezTo>
                  <a:lnTo>
                    <a:pt x="445513" y="295168"/>
                  </a:lnTo>
                  <a:cubicBezTo>
                    <a:pt x="445513" y="303703"/>
                    <a:pt x="442123" y="311888"/>
                    <a:pt x="436088" y="317923"/>
                  </a:cubicBezTo>
                  <a:cubicBezTo>
                    <a:pt x="430053" y="323958"/>
                    <a:pt x="421868" y="327349"/>
                    <a:pt x="413333" y="327349"/>
                  </a:cubicBezTo>
                  <a:lnTo>
                    <a:pt x="32181" y="327349"/>
                  </a:lnTo>
                  <a:cubicBezTo>
                    <a:pt x="23646" y="327349"/>
                    <a:pt x="15461" y="323958"/>
                    <a:pt x="9425" y="317923"/>
                  </a:cubicBezTo>
                  <a:cubicBezTo>
                    <a:pt x="3390" y="311888"/>
                    <a:pt x="0" y="303703"/>
                    <a:pt x="0" y="295168"/>
                  </a:cubicBezTo>
                  <a:lnTo>
                    <a:pt x="0" y="32181"/>
                  </a:lnTo>
                  <a:cubicBezTo>
                    <a:pt x="0" y="23646"/>
                    <a:pt x="3390" y="15461"/>
                    <a:pt x="9425" y="9425"/>
                  </a:cubicBezTo>
                  <a:cubicBezTo>
                    <a:pt x="15461" y="3390"/>
                    <a:pt x="23646" y="0"/>
                    <a:pt x="3218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47625"/>
              <a:ext cx="445513" cy="279724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741388" y="19394432"/>
            <a:ext cx="2961904" cy="1232317"/>
            <a:chOff x="0" y="0"/>
            <a:chExt cx="449344" cy="1869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9344" cy="186952"/>
            </a:xfrm>
            <a:custGeom>
              <a:avLst/>
              <a:gdLst/>
              <a:ahLst/>
              <a:cxnLst/>
              <a:rect l="l" t="t" r="r" b="b"/>
              <a:pathLst>
                <a:path w="449344" h="186952">
                  <a:moveTo>
                    <a:pt x="31906" y="0"/>
                  </a:moveTo>
                  <a:lnTo>
                    <a:pt x="417438" y="0"/>
                  </a:lnTo>
                  <a:cubicBezTo>
                    <a:pt x="435059" y="0"/>
                    <a:pt x="449344" y="14285"/>
                    <a:pt x="449344" y="31906"/>
                  </a:cubicBezTo>
                  <a:lnTo>
                    <a:pt x="449344" y="155046"/>
                  </a:lnTo>
                  <a:cubicBezTo>
                    <a:pt x="449344" y="163508"/>
                    <a:pt x="445982" y="171623"/>
                    <a:pt x="439999" y="177607"/>
                  </a:cubicBezTo>
                  <a:cubicBezTo>
                    <a:pt x="434015" y="183591"/>
                    <a:pt x="425900" y="186952"/>
                    <a:pt x="417438" y="186952"/>
                  </a:cubicBezTo>
                  <a:lnTo>
                    <a:pt x="31906" y="186952"/>
                  </a:lnTo>
                  <a:cubicBezTo>
                    <a:pt x="14285" y="186952"/>
                    <a:pt x="0" y="172667"/>
                    <a:pt x="0" y="155046"/>
                  </a:cubicBezTo>
                  <a:lnTo>
                    <a:pt x="0" y="31906"/>
                  </a:lnTo>
                  <a:cubicBezTo>
                    <a:pt x="0" y="23444"/>
                    <a:pt x="3362" y="15329"/>
                    <a:pt x="9345" y="9345"/>
                  </a:cubicBezTo>
                  <a:cubicBezTo>
                    <a:pt x="15329" y="3362"/>
                    <a:pt x="23444" y="0"/>
                    <a:pt x="31906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47625"/>
              <a:ext cx="449344" cy="139327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21027" y="21198482"/>
            <a:ext cx="2969640" cy="1232317"/>
            <a:chOff x="0" y="0"/>
            <a:chExt cx="450517" cy="18695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50517" cy="186952"/>
            </a:xfrm>
            <a:custGeom>
              <a:avLst/>
              <a:gdLst/>
              <a:ahLst/>
              <a:cxnLst/>
              <a:rect l="l" t="t" r="r" b="b"/>
              <a:pathLst>
                <a:path w="450517" h="186952">
                  <a:moveTo>
                    <a:pt x="31823" y="0"/>
                  </a:moveTo>
                  <a:lnTo>
                    <a:pt x="418694" y="0"/>
                  </a:lnTo>
                  <a:cubicBezTo>
                    <a:pt x="436270" y="0"/>
                    <a:pt x="450517" y="14248"/>
                    <a:pt x="450517" y="31823"/>
                  </a:cubicBezTo>
                  <a:lnTo>
                    <a:pt x="450517" y="155129"/>
                  </a:lnTo>
                  <a:cubicBezTo>
                    <a:pt x="450517" y="163569"/>
                    <a:pt x="447165" y="171663"/>
                    <a:pt x="441197" y="177631"/>
                  </a:cubicBezTo>
                  <a:cubicBezTo>
                    <a:pt x="435229" y="183599"/>
                    <a:pt x="427134" y="186952"/>
                    <a:pt x="418694" y="186952"/>
                  </a:cubicBezTo>
                  <a:lnTo>
                    <a:pt x="31823" y="186952"/>
                  </a:lnTo>
                  <a:cubicBezTo>
                    <a:pt x="14248" y="186952"/>
                    <a:pt x="0" y="172704"/>
                    <a:pt x="0" y="155129"/>
                  </a:cubicBezTo>
                  <a:lnTo>
                    <a:pt x="0" y="31823"/>
                  </a:lnTo>
                  <a:cubicBezTo>
                    <a:pt x="0" y="23383"/>
                    <a:pt x="3353" y="15289"/>
                    <a:pt x="9321" y="9321"/>
                  </a:cubicBezTo>
                  <a:cubicBezTo>
                    <a:pt x="15289" y="3353"/>
                    <a:pt x="23383" y="0"/>
                    <a:pt x="31823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47625"/>
              <a:ext cx="450517" cy="139327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754012" y="23002300"/>
            <a:ext cx="2949280" cy="1232317"/>
            <a:chOff x="0" y="0"/>
            <a:chExt cx="447429" cy="18695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47429" cy="186952"/>
            </a:xfrm>
            <a:custGeom>
              <a:avLst/>
              <a:gdLst/>
              <a:ahLst/>
              <a:cxnLst/>
              <a:rect l="l" t="t" r="r" b="b"/>
              <a:pathLst>
                <a:path w="447429" h="186952">
                  <a:moveTo>
                    <a:pt x="32043" y="0"/>
                  </a:moveTo>
                  <a:lnTo>
                    <a:pt x="415386" y="0"/>
                  </a:lnTo>
                  <a:cubicBezTo>
                    <a:pt x="433083" y="0"/>
                    <a:pt x="447429" y="14346"/>
                    <a:pt x="447429" y="32043"/>
                  </a:cubicBezTo>
                  <a:lnTo>
                    <a:pt x="447429" y="154909"/>
                  </a:lnTo>
                  <a:cubicBezTo>
                    <a:pt x="447429" y="163408"/>
                    <a:pt x="444053" y="171558"/>
                    <a:pt x="438043" y="177567"/>
                  </a:cubicBezTo>
                  <a:cubicBezTo>
                    <a:pt x="432034" y="183576"/>
                    <a:pt x="423884" y="186952"/>
                    <a:pt x="415386" y="186952"/>
                  </a:cubicBezTo>
                  <a:lnTo>
                    <a:pt x="32043" y="186952"/>
                  </a:lnTo>
                  <a:cubicBezTo>
                    <a:pt x="14346" y="186952"/>
                    <a:pt x="0" y="172606"/>
                    <a:pt x="0" y="154909"/>
                  </a:cubicBezTo>
                  <a:lnTo>
                    <a:pt x="0" y="32043"/>
                  </a:lnTo>
                  <a:cubicBezTo>
                    <a:pt x="0" y="14346"/>
                    <a:pt x="14346" y="0"/>
                    <a:pt x="32043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47625"/>
              <a:ext cx="447429" cy="139327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846292" y="9149489"/>
            <a:ext cx="3018357" cy="1746727"/>
            <a:chOff x="0" y="0"/>
            <a:chExt cx="457908" cy="26499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57908" cy="264992"/>
            </a:xfrm>
            <a:custGeom>
              <a:avLst/>
              <a:gdLst/>
              <a:ahLst/>
              <a:cxnLst/>
              <a:rect l="l" t="t" r="r" b="b"/>
              <a:pathLst>
                <a:path w="457908" h="264992">
                  <a:moveTo>
                    <a:pt x="31310" y="0"/>
                  </a:moveTo>
                  <a:lnTo>
                    <a:pt x="426599" y="0"/>
                  </a:lnTo>
                  <a:cubicBezTo>
                    <a:pt x="443890" y="0"/>
                    <a:pt x="457908" y="14018"/>
                    <a:pt x="457908" y="31310"/>
                  </a:cubicBezTo>
                  <a:lnTo>
                    <a:pt x="457908" y="233682"/>
                  </a:lnTo>
                  <a:cubicBezTo>
                    <a:pt x="457908" y="241986"/>
                    <a:pt x="454609" y="249950"/>
                    <a:pt x="448738" y="255822"/>
                  </a:cubicBezTo>
                  <a:cubicBezTo>
                    <a:pt x="442866" y="261693"/>
                    <a:pt x="434902" y="264992"/>
                    <a:pt x="426599" y="264992"/>
                  </a:cubicBezTo>
                  <a:lnTo>
                    <a:pt x="31310" y="264992"/>
                  </a:lnTo>
                  <a:cubicBezTo>
                    <a:pt x="14018" y="264992"/>
                    <a:pt x="0" y="250974"/>
                    <a:pt x="0" y="233682"/>
                  </a:cubicBezTo>
                  <a:lnTo>
                    <a:pt x="0" y="31310"/>
                  </a:lnTo>
                  <a:cubicBezTo>
                    <a:pt x="0" y="14018"/>
                    <a:pt x="14018" y="0"/>
                    <a:pt x="31310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47625"/>
              <a:ext cx="457908" cy="217367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846292" y="11353800"/>
            <a:ext cx="3018357" cy="1085007"/>
            <a:chOff x="0" y="0"/>
            <a:chExt cx="457908" cy="16460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57908" cy="164604"/>
            </a:xfrm>
            <a:custGeom>
              <a:avLst/>
              <a:gdLst/>
              <a:ahLst/>
              <a:cxnLst/>
              <a:rect l="l" t="t" r="r" b="b"/>
              <a:pathLst>
                <a:path w="457908" h="164604">
                  <a:moveTo>
                    <a:pt x="31310" y="0"/>
                  </a:moveTo>
                  <a:lnTo>
                    <a:pt x="426599" y="0"/>
                  </a:lnTo>
                  <a:cubicBezTo>
                    <a:pt x="443890" y="0"/>
                    <a:pt x="457908" y="14018"/>
                    <a:pt x="457908" y="31310"/>
                  </a:cubicBezTo>
                  <a:lnTo>
                    <a:pt x="457908" y="133294"/>
                  </a:lnTo>
                  <a:cubicBezTo>
                    <a:pt x="457908" y="150586"/>
                    <a:pt x="443890" y="164604"/>
                    <a:pt x="426599" y="164604"/>
                  </a:cubicBezTo>
                  <a:lnTo>
                    <a:pt x="31310" y="164604"/>
                  </a:lnTo>
                  <a:cubicBezTo>
                    <a:pt x="23006" y="164604"/>
                    <a:pt x="15042" y="161305"/>
                    <a:pt x="9170" y="155434"/>
                  </a:cubicBezTo>
                  <a:cubicBezTo>
                    <a:pt x="3299" y="149562"/>
                    <a:pt x="0" y="141598"/>
                    <a:pt x="0" y="133294"/>
                  </a:cubicBezTo>
                  <a:lnTo>
                    <a:pt x="0" y="31310"/>
                  </a:lnTo>
                  <a:cubicBezTo>
                    <a:pt x="0" y="14018"/>
                    <a:pt x="14018" y="0"/>
                    <a:pt x="31310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47625"/>
              <a:ext cx="457908" cy="116979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846292" y="12954000"/>
            <a:ext cx="3018357" cy="1124655"/>
            <a:chOff x="0" y="0"/>
            <a:chExt cx="457908" cy="17061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57908" cy="170619"/>
            </a:xfrm>
            <a:custGeom>
              <a:avLst/>
              <a:gdLst/>
              <a:ahLst/>
              <a:cxnLst/>
              <a:rect l="l" t="t" r="r" b="b"/>
              <a:pathLst>
                <a:path w="457908" h="170619">
                  <a:moveTo>
                    <a:pt x="31310" y="0"/>
                  </a:moveTo>
                  <a:lnTo>
                    <a:pt x="426599" y="0"/>
                  </a:lnTo>
                  <a:cubicBezTo>
                    <a:pt x="443890" y="0"/>
                    <a:pt x="457908" y="14018"/>
                    <a:pt x="457908" y="31310"/>
                  </a:cubicBezTo>
                  <a:lnTo>
                    <a:pt x="457908" y="139309"/>
                  </a:lnTo>
                  <a:cubicBezTo>
                    <a:pt x="457908" y="156601"/>
                    <a:pt x="443890" y="170619"/>
                    <a:pt x="426599" y="170619"/>
                  </a:cubicBezTo>
                  <a:lnTo>
                    <a:pt x="31310" y="170619"/>
                  </a:lnTo>
                  <a:cubicBezTo>
                    <a:pt x="23006" y="170619"/>
                    <a:pt x="15042" y="167320"/>
                    <a:pt x="9170" y="161449"/>
                  </a:cubicBezTo>
                  <a:cubicBezTo>
                    <a:pt x="3299" y="155577"/>
                    <a:pt x="0" y="147613"/>
                    <a:pt x="0" y="139309"/>
                  </a:cubicBezTo>
                  <a:lnTo>
                    <a:pt x="0" y="31310"/>
                  </a:lnTo>
                  <a:cubicBezTo>
                    <a:pt x="0" y="14018"/>
                    <a:pt x="14018" y="0"/>
                    <a:pt x="31310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47625"/>
              <a:ext cx="457908" cy="122994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5846292" y="14494537"/>
            <a:ext cx="3018357" cy="1888463"/>
            <a:chOff x="0" y="0"/>
            <a:chExt cx="457908" cy="224944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57908" cy="224944"/>
            </a:xfrm>
            <a:custGeom>
              <a:avLst/>
              <a:gdLst/>
              <a:ahLst/>
              <a:cxnLst/>
              <a:rect l="l" t="t" r="r" b="b"/>
              <a:pathLst>
                <a:path w="457908" h="224944">
                  <a:moveTo>
                    <a:pt x="31310" y="0"/>
                  </a:moveTo>
                  <a:lnTo>
                    <a:pt x="426599" y="0"/>
                  </a:lnTo>
                  <a:cubicBezTo>
                    <a:pt x="443890" y="0"/>
                    <a:pt x="457908" y="14018"/>
                    <a:pt x="457908" y="31310"/>
                  </a:cubicBezTo>
                  <a:lnTo>
                    <a:pt x="457908" y="193635"/>
                  </a:lnTo>
                  <a:cubicBezTo>
                    <a:pt x="457908" y="210926"/>
                    <a:pt x="443890" y="224944"/>
                    <a:pt x="426599" y="224944"/>
                  </a:cubicBezTo>
                  <a:lnTo>
                    <a:pt x="31310" y="224944"/>
                  </a:lnTo>
                  <a:cubicBezTo>
                    <a:pt x="23006" y="224944"/>
                    <a:pt x="15042" y="221646"/>
                    <a:pt x="9170" y="215774"/>
                  </a:cubicBezTo>
                  <a:cubicBezTo>
                    <a:pt x="3299" y="209902"/>
                    <a:pt x="0" y="201939"/>
                    <a:pt x="0" y="193635"/>
                  </a:cubicBezTo>
                  <a:lnTo>
                    <a:pt x="0" y="31310"/>
                  </a:lnTo>
                  <a:cubicBezTo>
                    <a:pt x="0" y="14018"/>
                    <a:pt x="14018" y="0"/>
                    <a:pt x="31310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47625"/>
              <a:ext cx="457908" cy="177319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846292" y="16459200"/>
            <a:ext cx="3018357" cy="1367993"/>
            <a:chOff x="0" y="0"/>
            <a:chExt cx="457908" cy="20753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457908" cy="207535"/>
            </a:xfrm>
            <a:custGeom>
              <a:avLst/>
              <a:gdLst/>
              <a:ahLst/>
              <a:cxnLst/>
              <a:rect l="l" t="t" r="r" b="b"/>
              <a:pathLst>
                <a:path w="457908" h="207535">
                  <a:moveTo>
                    <a:pt x="31310" y="0"/>
                  </a:moveTo>
                  <a:lnTo>
                    <a:pt x="426599" y="0"/>
                  </a:lnTo>
                  <a:cubicBezTo>
                    <a:pt x="443890" y="0"/>
                    <a:pt x="457908" y="14018"/>
                    <a:pt x="457908" y="31310"/>
                  </a:cubicBezTo>
                  <a:lnTo>
                    <a:pt x="457908" y="176226"/>
                  </a:lnTo>
                  <a:cubicBezTo>
                    <a:pt x="457908" y="193517"/>
                    <a:pt x="443890" y="207535"/>
                    <a:pt x="426599" y="207535"/>
                  </a:cubicBezTo>
                  <a:lnTo>
                    <a:pt x="31310" y="207535"/>
                  </a:lnTo>
                  <a:cubicBezTo>
                    <a:pt x="14018" y="207535"/>
                    <a:pt x="0" y="193517"/>
                    <a:pt x="0" y="176226"/>
                  </a:cubicBezTo>
                  <a:lnTo>
                    <a:pt x="0" y="31310"/>
                  </a:lnTo>
                  <a:cubicBezTo>
                    <a:pt x="0" y="14018"/>
                    <a:pt x="14018" y="0"/>
                    <a:pt x="31310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47625"/>
              <a:ext cx="457908" cy="159910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51" name="AutoShape 51"/>
          <p:cNvSpPr/>
          <p:nvPr/>
        </p:nvSpPr>
        <p:spPr>
          <a:xfrm flipH="1" flipV="1">
            <a:off x="11419788" y="10784417"/>
            <a:ext cx="182217" cy="10000013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2" name="Group 52"/>
          <p:cNvGrpSpPr/>
          <p:nvPr/>
        </p:nvGrpSpPr>
        <p:grpSpPr>
          <a:xfrm>
            <a:off x="9942007" y="9168631"/>
            <a:ext cx="2955563" cy="1615788"/>
            <a:chOff x="0" y="0"/>
            <a:chExt cx="448382" cy="24512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448382" cy="245127"/>
            </a:xfrm>
            <a:custGeom>
              <a:avLst/>
              <a:gdLst/>
              <a:ahLst/>
              <a:cxnLst/>
              <a:rect l="l" t="t" r="r" b="b"/>
              <a:pathLst>
                <a:path w="448382" h="245127">
                  <a:moveTo>
                    <a:pt x="31975" y="0"/>
                  </a:moveTo>
                  <a:lnTo>
                    <a:pt x="416407" y="0"/>
                  </a:lnTo>
                  <a:cubicBezTo>
                    <a:pt x="434066" y="0"/>
                    <a:pt x="448382" y="14316"/>
                    <a:pt x="448382" y="31975"/>
                  </a:cubicBezTo>
                  <a:lnTo>
                    <a:pt x="448382" y="213153"/>
                  </a:lnTo>
                  <a:cubicBezTo>
                    <a:pt x="448382" y="221633"/>
                    <a:pt x="445013" y="229766"/>
                    <a:pt x="439017" y="235762"/>
                  </a:cubicBezTo>
                  <a:cubicBezTo>
                    <a:pt x="433020" y="241759"/>
                    <a:pt x="424887" y="245127"/>
                    <a:pt x="416407" y="245127"/>
                  </a:cubicBezTo>
                  <a:lnTo>
                    <a:pt x="31975" y="245127"/>
                  </a:lnTo>
                  <a:cubicBezTo>
                    <a:pt x="23495" y="245127"/>
                    <a:pt x="15362" y="241759"/>
                    <a:pt x="9365" y="235762"/>
                  </a:cubicBezTo>
                  <a:cubicBezTo>
                    <a:pt x="3369" y="229766"/>
                    <a:pt x="0" y="221633"/>
                    <a:pt x="0" y="213153"/>
                  </a:cubicBezTo>
                  <a:lnTo>
                    <a:pt x="0" y="31975"/>
                  </a:lnTo>
                  <a:cubicBezTo>
                    <a:pt x="0" y="14316"/>
                    <a:pt x="14316" y="0"/>
                    <a:pt x="31975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47625"/>
              <a:ext cx="448382" cy="197502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9942007" y="11195365"/>
            <a:ext cx="3000223" cy="1225235"/>
            <a:chOff x="0" y="0"/>
            <a:chExt cx="455157" cy="185878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455157" cy="185878"/>
            </a:xfrm>
            <a:custGeom>
              <a:avLst/>
              <a:gdLst/>
              <a:ahLst/>
              <a:cxnLst/>
              <a:rect l="l" t="t" r="r" b="b"/>
              <a:pathLst>
                <a:path w="455157" h="185878">
                  <a:moveTo>
                    <a:pt x="31499" y="0"/>
                  </a:moveTo>
                  <a:lnTo>
                    <a:pt x="423658" y="0"/>
                  </a:lnTo>
                  <a:cubicBezTo>
                    <a:pt x="432012" y="0"/>
                    <a:pt x="440024" y="3319"/>
                    <a:pt x="445931" y="9226"/>
                  </a:cubicBezTo>
                  <a:cubicBezTo>
                    <a:pt x="451838" y="15133"/>
                    <a:pt x="455157" y="23145"/>
                    <a:pt x="455157" y="31499"/>
                  </a:cubicBezTo>
                  <a:lnTo>
                    <a:pt x="455157" y="154379"/>
                  </a:lnTo>
                  <a:cubicBezTo>
                    <a:pt x="455157" y="171775"/>
                    <a:pt x="441055" y="185878"/>
                    <a:pt x="423658" y="185878"/>
                  </a:cubicBezTo>
                  <a:lnTo>
                    <a:pt x="31499" y="185878"/>
                  </a:lnTo>
                  <a:cubicBezTo>
                    <a:pt x="23145" y="185878"/>
                    <a:pt x="15133" y="182559"/>
                    <a:pt x="9226" y="176652"/>
                  </a:cubicBezTo>
                  <a:cubicBezTo>
                    <a:pt x="3319" y="170745"/>
                    <a:pt x="0" y="162733"/>
                    <a:pt x="0" y="154379"/>
                  </a:cubicBezTo>
                  <a:lnTo>
                    <a:pt x="0" y="31499"/>
                  </a:lnTo>
                  <a:cubicBezTo>
                    <a:pt x="0" y="23145"/>
                    <a:pt x="3319" y="15133"/>
                    <a:pt x="9226" y="9226"/>
                  </a:cubicBezTo>
                  <a:cubicBezTo>
                    <a:pt x="15133" y="3319"/>
                    <a:pt x="23145" y="0"/>
                    <a:pt x="3149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47625"/>
              <a:ext cx="455157" cy="138253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61" name="AutoShape 61"/>
          <p:cNvSpPr/>
          <p:nvPr/>
        </p:nvSpPr>
        <p:spPr>
          <a:xfrm flipH="1" flipV="1">
            <a:off x="15539322" y="10293894"/>
            <a:ext cx="59746" cy="14949135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2" name="Group 62"/>
          <p:cNvGrpSpPr/>
          <p:nvPr/>
        </p:nvGrpSpPr>
        <p:grpSpPr>
          <a:xfrm>
            <a:off x="14138094" y="9124451"/>
            <a:ext cx="2703737" cy="1340995"/>
            <a:chOff x="0" y="0"/>
            <a:chExt cx="463507" cy="203439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463507" cy="203439"/>
            </a:xfrm>
            <a:custGeom>
              <a:avLst/>
              <a:gdLst/>
              <a:ahLst/>
              <a:cxnLst/>
              <a:rect l="l" t="t" r="r" b="b"/>
              <a:pathLst>
                <a:path w="463507" h="203439">
                  <a:moveTo>
                    <a:pt x="30931" y="0"/>
                  </a:moveTo>
                  <a:lnTo>
                    <a:pt x="432575" y="0"/>
                  </a:lnTo>
                  <a:cubicBezTo>
                    <a:pt x="449658" y="0"/>
                    <a:pt x="463507" y="13848"/>
                    <a:pt x="463507" y="30931"/>
                  </a:cubicBezTo>
                  <a:lnTo>
                    <a:pt x="463507" y="172508"/>
                  </a:lnTo>
                  <a:cubicBezTo>
                    <a:pt x="463507" y="189591"/>
                    <a:pt x="449658" y="203439"/>
                    <a:pt x="432575" y="203439"/>
                  </a:cubicBezTo>
                  <a:lnTo>
                    <a:pt x="30931" y="203439"/>
                  </a:lnTo>
                  <a:cubicBezTo>
                    <a:pt x="13848" y="203439"/>
                    <a:pt x="0" y="189591"/>
                    <a:pt x="0" y="172508"/>
                  </a:cubicBezTo>
                  <a:lnTo>
                    <a:pt x="0" y="30931"/>
                  </a:lnTo>
                  <a:cubicBezTo>
                    <a:pt x="0" y="13848"/>
                    <a:pt x="13848" y="0"/>
                    <a:pt x="3093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64" name="TextBox 64"/>
            <p:cNvSpPr txBox="1"/>
            <p:nvPr/>
          </p:nvSpPr>
          <p:spPr>
            <a:xfrm>
              <a:off x="0" y="47625"/>
              <a:ext cx="463507" cy="155814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14211300" y="9220793"/>
            <a:ext cx="2633389" cy="1091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SECRETARIA DE DESARROLLO SOCIAL Y HUMANO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14114398" y="12064597"/>
            <a:ext cx="2751397" cy="1391355"/>
            <a:chOff x="0" y="0"/>
            <a:chExt cx="417408" cy="211079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417408" cy="211079"/>
            </a:xfrm>
            <a:custGeom>
              <a:avLst/>
              <a:gdLst/>
              <a:ahLst/>
              <a:cxnLst/>
              <a:rect l="l" t="t" r="r" b="b"/>
              <a:pathLst>
                <a:path w="417408" h="211079">
                  <a:moveTo>
                    <a:pt x="34347" y="0"/>
                  </a:moveTo>
                  <a:lnTo>
                    <a:pt x="383061" y="0"/>
                  </a:lnTo>
                  <a:cubicBezTo>
                    <a:pt x="402030" y="0"/>
                    <a:pt x="417408" y="15378"/>
                    <a:pt x="417408" y="34347"/>
                  </a:cubicBezTo>
                  <a:lnTo>
                    <a:pt x="417408" y="176732"/>
                  </a:lnTo>
                  <a:cubicBezTo>
                    <a:pt x="417408" y="195702"/>
                    <a:pt x="402030" y="211079"/>
                    <a:pt x="383061" y="211079"/>
                  </a:cubicBezTo>
                  <a:lnTo>
                    <a:pt x="34347" y="211079"/>
                  </a:lnTo>
                  <a:cubicBezTo>
                    <a:pt x="15378" y="211079"/>
                    <a:pt x="0" y="195702"/>
                    <a:pt x="0" y="176732"/>
                  </a:cubicBezTo>
                  <a:lnTo>
                    <a:pt x="0" y="34347"/>
                  </a:lnTo>
                  <a:cubicBezTo>
                    <a:pt x="0" y="15378"/>
                    <a:pt x="15378" y="0"/>
                    <a:pt x="34347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47625"/>
              <a:ext cx="417408" cy="163454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14320645" y="12191601"/>
            <a:ext cx="2357361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SUBSECRETARIA DE ACCION COMUNITARIA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14114398" y="13608353"/>
            <a:ext cx="2808547" cy="1070080"/>
            <a:chOff x="0" y="0"/>
            <a:chExt cx="426078" cy="162339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426078" cy="162339"/>
            </a:xfrm>
            <a:custGeom>
              <a:avLst/>
              <a:gdLst/>
              <a:ahLst/>
              <a:cxnLst/>
              <a:rect l="l" t="t" r="r" b="b"/>
              <a:pathLst>
                <a:path w="426078" h="162339">
                  <a:moveTo>
                    <a:pt x="33648" y="0"/>
                  </a:moveTo>
                  <a:lnTo>
                    <a:pt x="392430" y="0"/>
                  </a:lnTo>
                  <a:cubicBezTo>
                    <a:pt x="411013" y="0"/>
                    <a:pt x="426078" y="15065"/>
                    <a:pt x="426078" y="33648"/>
                  </a:cubicBezTo>
                  <a:lnTo>
                    <a:pt x="426078" y="128691"/>
                  </a:lnTo>
                  <a:cubicBezTo>
                    <a:pt x="426078" y="147274"/>
                    <a:pt x="411013" y="162339"/>
                    <a:pt x="392430" y="162339"/>
                  </a:cubicBezTo>
                  <a:lnTo>
                    <a:pt x="33648" y="162339"/>
                  </a:lnTo>
                  <a:cubicBezTo>
                    <a:pt x="15065" y="162339"/>
                    <a:pt x="0" y="147274"/>
                    <a:pt x="0" y="128691"/>
                  </a:cubicBezTo>
                  <a:lnTo>
                    <a:pt x="0" y="33648"/>
                  </a:lnTo>
                  <a:cubicBezTo>
                    <a:pt x="0" y="15065"/>
                    <a:pt x="15065" y="0"/>
                    <a:pt x="33648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0" y="47625"/>
              <a:ext cx="426078" cy="114714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73" name="TextBox 73"/>
          <p:cNvSpPr txBox="1"/>
          <p:nvPr/>
        </p:nvSpPr>
        <p:spPr>
          <a:xfrm>
            <a:off x="14011692" y="13738256"/>
            <a:ext cx="2999276" cy="71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DESARROLLO SOCIAL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14128811" y="14829427"/>
            <a:ext cx="2811944" cy="1222230"/>
            <a:chOff x="0" y="0"/>
            <a:chExt cx="426594" cy="185422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426594" cy="185422"/>
            </a:xfrm>
            <a:custGeom>
              <a:avLst/>
              <a:gdLst/>
              <a:ahLst/>
              <a:cxnLst/>
              <a:rect l="l" t="t" r="r" b="b"/>
              <a:pathLst>
                <a:path w="426594" h="185422">
                  <a:moveTo>
                    <a:pt x="33608" y="0"/>
                  </a:moveTo>
                  <a:lnTo>
                    <a:pt x="392986" y="0"/>
                  </a:lnTo>
                  <a:cubicBezTo>
                    <a:pt x="411547" y="0"/>
                    <a:pt x="426594" y="15047"/>
                    <a:pt x="426594" y="33608"/>
                  </a:cubicBezTo>
                  <a:lnTo>
                    <a:pt x="426594" y="151814"/>
                  </a:lnTo>
                  <a:cubicBezTo>
                    <a:pt x="426594" y="170375"/>
                    <a:pt x="411547" y="185422"/>
                    <a:pt x="392986" y="185422"/>
                  </a:cubicBezTo>
                  <a:lnTo>
                    <a:pt x="33608" y="185422"/>
                  </a:lnTo>
                  <a:cubicBezTo>
                    <a:pt x="24694" y="185422"/>
                    <a:pt x="16146" y="181881"/>
                    <a:pt x="9844" y="175578"/>
                  </a:cubicBezTo>
                  <a:cubicBezTo>
                    <a:pt x="3541" y="169275"/>
                    <a:pt x="0" y="160727"/>
                    <a:pt x="0" y="151814"/>
                  </a:cubicBezTo>
                  <a:lnTo>
                    <a:pt x="0" y="33608"/>
                  </a:lnTo>
                  <a:cubicBezTo>
                    <a:pt x="0" y="15047"/>
                    <a:pt x="15047" y="0"/>
                    <a:pt x="33608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0" y="47625"/>
              <a:ext cx="426594" cy="137797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77" name="TextBox 77"/>
          <p:cNvSpPr txBox="1"/>
          <p:nvPr/>
        </p:nvSpPr>
        <p:spPr>
          <a:xfrm>
            <a:off x="14090086" y="14888604"/>
            <a:ext cx="2920881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EDUCACION Y ACCION CIVICA</a:t>
            </a:r>
          </a:p>
        </p:txBody>
      </p:sp>
      <p:grpSp>
        <p:nvGrpSpPr>
          <p:cNvPr id="78" name="Group 78"/>
          <p:cNvGrpSpPr/>
          <p:nvPr/>
        </p:nvGrpSpPr>
        <p:grpSpPr>
          <a:xfrm>
            <a:off x="14159759" y="16190305"/>
            <a:ext cx="2780996" cy="1232317"/>
            <a:chOff x="0" y="0"/>
            <a:chExt cx="421899" cy="186952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421899" cy="186952"/>
            </a:xfrm>
            <a:custGeom>
              <a:avLst/>
              <a:gdLst/>
              <a:ahLst/>
              <a:cxnLst/>
              <a:rect l="l" t="t" r="r" b="b"/>
              <a:pathLst>
                <a:path w="421899" h="186952">
                  <a:moveTo>
                    <a:pt x="33982" y="0"/>
                  </a:moveTo>
                  <a:lnTo>
                    <a:pt x="387917" y="0"/>
                  </a:lnTo>
                  <a:cubicBezTo>
                    <a:pt x="396929" y="0"/>
                    <a:pt x="405573" y="3580"/>
                    <a:pt x="411946" y="9953"/>
                  </a:cubicBezTo>
                  <a:cubicBezTo>
                    <a:pt x="418318" y="16326"/>
                    <a:pt x="421899" y="24969"/>
                    <a:pt x="421899" y="33982"/>
                  </a:cubicBezTo>
                  <a:lnTo>
                    <a:pt x="421899" y="152970"/>
                  </a:lnTo>
                  <a:cubicBezTo>
                    <a:pt x="421899" y="171738"/>
                    <a:pt x="406684" y="186952"/>
                    <a:pt x="387917" y="186952"/>
                  </a:cubicBezTo>
                  <a:lnTo>
                    <a:pt x="33982" y="186952"/>
                  </a:lnTo>
                  <a:cubicBezTo>
                    <a:pt x="15214" y="186952"/>
                    <a:pt x="0" y="171738"/>
                    <a:pt x="0" y="152970"/>
                  </a:cubicBezTo>
                  <a:lnTo>
                    <a:pt x="0" y="33982"/>
                  </a:lnTo>
                  <a:cubicBezTo>
                    <a:pt x="0" y="15214"/>
                    <a:pt x="15214" y="0"/>
                    <a:pt x="33982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80" name="TextBox 80"/>
            <p:cNvSpPr txBox="1"/>
            <p:nvPr/>
          </p:nvSpPr>
          <p:spPr>
            <a:xfrm>
              <a:off x="0" y="47625"/>
              <a:ext cx="421899" cy="139327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81" name="TextBox 81"/>
          <p:cNvSpPr txBox="1"/>
          <p:nvPr/>
        </p:nvSpPr>
        <p:spPr>
          <a:xfrm>
            <a:off x="14477934" y="16411621"/>
            <a:ext cx="2238161" cy="71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LA JUVENTUD</a:t>
            </a:r>
          </a:p>
        </p:txBody>
      </p:sp>
      <p:grpSp>
        <p:nvGrpSpPr>
          <p:cNvPr id="82" name="Group 82"/>
          <p:cNvGrpSpPr/>
          <p:nvPr/>
        </p:nvGrpSpPr>
        <p:grpSpPr>
          <a:xfrm>
            <a:off x="14114398" y="17598335"/>
            <a:ext cx="2893032" cy="1267335"/>
            <a:chOff x="0" y="0"/>
            <a:chExt cx="438895" cy="192264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438895" cy="192264"/>
            </a:xfrm>
            <a:custGeom>
              <a:avLst/>
              <a:gdLst/>
              <a:ahLst/>
              <a:cxnLst/>
              <a:rect l="l" t="t" r="r" b="b"/>
              <a:pathLst>
                <a:path w="438895" h="192264">
                  <a:moveTo>
                    <a:pt x="32666" y="0"/>
                  </a:moveTo>
                  <a:lnTo>
                    <a:pt x="406230" y="0"/>
                  </a:lnTo>
                  <a:cubicBezTo>
                    <a:pt x="424270" y="0"/>
                    <a:pt x="438895" y="14625"/>
                    <a:pt x="438895" y="32666"/>
                  </a:cubicBezTo>
                  <a:lnTo>
                    <a:pt x="438895" y="159599"/>
                  </a:lnTo>
                  <a:cubicBezTo>
                    <a:pt x="438895" y="168262"/>
                    <a:pt x="435454" y="176571"/>
                    <a:pt x="429328" y="182697"/>
                  </a:cubicBezTo>
                  <a:cubicBezTo>
                    <a:pt x="423202" y="188823"/>
                    <a:pt x="414893" y="192264"/>
                    <a:pt x="406230" y="192264"/>
                  </a:cubicBezTo>
                  <a:lnTo>
                    <a:pt x="32666" y="192264"/>
                  </a:lnTo>
                  <a:cubicBezTo>
                    <a:pt x="24002" y="192264"/>
                    <a:pt x="15694" y="188823"/>
                    <a:pt x="9568" y="182697"/>
                  </a:cubicBezTo>
                  <a:cubicBezTo>
                    <a:pt x="3442" y="176571"/>
                    <a:pt x="0" y="168262"/>
                    <a:pt x="0" y="159599"/>
                  </a:cubicBezTo>
                  <a:lnTo>
                    <a:pt x="0" y="32666"/>
                  </a:lnTo>
                  <a:cubicBezTo>
                    <a:pt x="0" y="14625"/>
                    <a:pt x="14625" y="0"/>
                    <a:pt x="32666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0" y="47625"/>
              <a:ext cx="438895" cy="144639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85" name="TextBox 85"/>
          <p:cNvSpPr txBox="1"/>
          <p:nvPr/>
        </p:nvSpPr>
        <p:spPr>
          <a:xfrm>
            <a:off x="14463520" y="17727605"/>
            <a:ext cx="2357361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PARTICIPACION CIUDADANA </a:t>
            </a:r>
          </a:p>
        </p:txBody>
      </p:sp>
      <p:grpSp>
        <p:nvGrpSpPr>
          <p:cNvPr id="86" name="Group 86"/>
          <p:cNvGrpSpPr/>
          <p:nvPr/>
        </p:nvGrpSpPr>
        <p:grpSpPr>
          <a:xfrm>
            <a:off x="14128811" y="19004464"/>
            <a:ext cx="2878619" cy="1167178"/>
            <a:chOff x="0" y="0"/>
            <a:chExt cx="436709" cy="17707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436709" cy="177070"/>
            </a:xfrm>
            <a:custGeom>
              <a:avLst/>
              <a:gdLst/>
              <a:ahLst/>
              <a:cxnLst/>
              <a:rect l="l" t="t" r="r" b="b"/>
              <a:pathLst>
                <a:path w="436709" h="177070">
                  <a:moveTo>
                    <a:pt x="32829" y="0"/>
                  </a:moveTo>
                  <a:lnTo>
                    <a:pt x="403879" y="0"/>
                  </a:lnTo>
                  <a:cubicBezTo>
                    <a:pt x="412586" y="0"/>
                    <a:pt x="420937" y="3459"/>
                    <a:pt x="427093" y="9616"/>
                  </a:cubicBezTo>
                  <a:cubicBezTo>
                    <a:pt x="433250" y="15772"/>
                    <a:pt x="436709" y="24123"/>
                    <a:pt x="436709" y="32829"/>
                  </a:cubicBezTo>
                  <a:lnTo>
                    <a:pt x="436709" y="144241"/>
                  </a:lnTo>
                  <a:cubicBezTo>
                    <a:pt x="436709" y="152947"/>
                    <a:pt x="433250" y="161298"/>
                    <a:pt x="427093" y="167454"/>
                  </a:cubicBezTo>
                  <a:cubicBezTo>
                    <a:pt x="420937" y="173611"/>
                    <a:pt x="412586" y="177070"/>
                    <a:pt x="403879" y="177070"/>
                  </a:cubicBezTo>
                  <a:lnTo>
                    <a:pt x="32829" y="177070"/>
                  </a:lnTo>
                  <a:cubicBezTo>
                    <a:pt x="24123" y="177070"/>
                    <a:pt x="15772" y="173611"/>
                    <a:pt x="9616" y="167454"/>
                  </a:cubicBezTo>
                  <a:cubicBezTo>
                    <a:pt x="3459" y="161298"/>
                    <a:pt x="0" y="152947"/>
                    <a:pt x="0" y="144241"/>
                  </a:cubicBezTo>
                  <a:lnTo>
                    <a:pt x="0" y="32829"/>
                  </a:lnTo>
                  <a:cubicBezTo>
                    <a:pt x="0" y="24123"/>
                    <a:pt x="3459" y="15772"/>
                    <a:pt x="9616" y="9616"/>
                  </a:cubicBezTo>
                  <a:cubicBezTo>
                    <a:pt x="15772" y="3459"/>
                    <a:pt x="24123" y="0"/>
                    <a:pt x="3282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88" name="TextBox 88"/>
            <p:cNvSpPr txBox="1"/>
            <p:nvPr/>
          </p:nvSpPr>
          <p:spPr>
            <a:xfrm>
              <a:off x="0" y="47625"/>
              <a:ext cx="436709" cy="129445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89" name="AutoShape 89"/>
          <p:cNvSpPr/>
          <p:nvPr/>
        </p:nvSpPr>
        <p:spPr>
          <a:xfrm flipH="1" flipV="1">
            <a:off x="19699247" y="10805064"/>
            <a:ext cx="22296" cy="4745956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0" name="Group 90"/>
          <p:cNvGrpSpPr/>
          <p:nvPr/>
        </p:nvGrpSpPr>
        <p:grpSpPr>
          <a:xfrm>
            <a:off x="18181377" y="9298328"/>
            <a:ext cx="3055261" cy="1615788"/>
            <a:chOff x="0" y="0"/>
            <a:chExt cx="463507" cy="245127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463507" cy="245127"/>
            </a:xfrm>
            <a:custGeom>
              <a:avLst/>
              <a:gdLst/>
              <a:ahLst/>
              <a:cxnLst/>
              <a:rect l="l" t="t" r="r" b="b"/>
              <a:pathLst>
                <a:path w="463507" h="245127">
                  <a:moveTo>
                    <a:pt x="30931" y="0"/>
                  </a:moveTo>
                  <a:lnTo>
                    <a:pt x="432575" y="0"/>
                  </a:lnTo>
                  <a:cubicBezTo>
                    <a:pt x="449658" y="0"/>
                    <a:pt x="463507" y="13848"/>
                    <a:pt x="463507" y="30931"/>
                  </a:cubicBezTo>
                  <a:lnTo>
                    <a:pt x="463507" y="214196"/>
                  </a:lnTo>
                  <a:cubicBezTo>
                    <a:pt x="463507" y="231279"/>
                    <a:pt x="449658" y="245127"/>
                    <a:pt x="432575" y="245127"/>
                  </a:cubicBezTo>
                  <a:lnTo>
                    <a:pt x="30931" y="245127"/>
                  </a:lnTo>
                  <a:cubicBezTo>
                    <a:pt x="13848" y="245127"/>
                    <a:pt x="0" y="231279"/>
                    <a:pt x="0" y="214196"/>
                  </a:cubicBezTo>
                  <a:lnTo>
                    <a:pt x="0" y="30931"/>
                  </a:lnTo>
                  <a:cubicBezTo>
                    <a:pt x="0" y="13848"/>
                    <a:pt x="13848" y="0"/>
                    <a:pt x="3093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92" name="TextBox 92"/>
            <p:cNvSpPr txBox="1"/>
            <p:nvPr/>
          </p:nvSpPr>
          <p:spPr>
            <a:xfrm>
              <a:off x="0" y="47625"/>
              <a:ext cx="463507" cy="197502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8151670" y="11512945"/>
            <a:ext cx="3055261" cy="1085007"/>
            <a:chOff x="0" y="0"/>
            <a:chExt cx="463507" cy="164604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463507" cy="164604"/>
            </a:xfrm>
            <a:custGeom>
              <a:avLst/>
              <a:gdLst/>
              <a:ahLst/>
              <a:cxnLst/>
              <a:rect l="l" t="t" r="r" b="b"/>
              <a:pathLst>
                <a:path w="463507" h="164604">
                  <a:moveTo>
                    <a:pt x="30931" y="0"/>
                  </a:moveTo>
                  <a:lnTo>
                    <a:pt x="432575" y="0"/>
                  </a:lnTo>
                  <a:cubicBezTo>
                    <a:pt x="449658" y="0"/>
                    <a:pt x="463507" y="13848"/>
                    <a:pt x="463507" y="30931"/>
                  </a:cubicBezTo>
                  <a:lnTo>
                    <a:pt x="463507" y="133673"/>
                  </a:lnTo>
                  <a:cubicBezTo>
                    <a:pt x="463507" y="150756"/>
                    <a:pt x="449658" y="164604"/>
                    <a:pt x="432575" y="164604"/>
                  </a:cubicBezTo>
                  <a:lnTo>
                    <a:pt x="30931" y="164604"/>
                  </a:lnTo>
                  <a:cubicBezTo>
                    <a:pt x="13848" y="164604"/>
                    <a:pt x="0" y="150756"/>
                    <a:pt x="0" y="133673"/>
                  </a:cubicBezTo>
                  <a:lnTo>
                    <a:pt x="0" y="30931"/>
                  </a:lnTo>
                  <a:cubicBezTo>
                    <a:pt x="0" y="13848"/>
                    <a:pt x="13848" y="0"/>
                    <a:pt x="3093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95" name="TextBox 95"/>
            <p:cNvSpPr txBox="1"/>
            <p:nvPr/>
          </p:nvSpPr>
          <p:spPr>
            <a:xfrm>
              <a:off x="0" y="47625"/>
              <a:ext cx="463507" cy="116979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18151670" y="13264702"/>
            <a:ext cx="3055261" cy="1619568"/>
            <a:chOff x="0" y="0"/>
            <a:chExt cx="463507" cy="245701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463507" cy="245701"/>
            </a:xfrm>
            <a:custGeom>
              <a:avLst/>
              <a:gdLst/>
              <a:ahLst/>
              <a:cxnLst/>
              <a:rect l="l" t="t" r="r" b="b"/>
              <a:pathLst>
                <a:path w="463507" h="245701">
                  <a:moveTo>
                    <a:pt x="30931" y="0"/>
                  </a:moveTo>
                  <a:lnTo>
                    <a:pt x="432575" y="0"/>
                  </a:lnTo>
                  <a:cubicBezTo>
                    <a:pt x="449658" y="0"/>
                    <a:pt x="463507" y="13848"/>
                    <a:pt x="463507" y="30931"/>
                  </a:cubicBezTo>
                  <a:lnTo>
                    <a:pt x="463507" y="214770"/>
                  </a:lnTo>
                  <a:cubicBezTo>
                    <a:pt x="463507" y="231853"/>
                    <a:pt x="449658" y="245701"/>
                    <a:pt x="432575" y="245701"/>
                  </a:cubicBezTo>
                  <a:lnTo>
                    <a:pt x="30931" y="245701"/>
                  </a:lnTo>
                  <a:cubicBezTo>
                    <a:pt x="13848" y="245701"/>
                    <a:pt x="0" y="231853"/>
                    <a:pt x="0" y="214770"/>
                  </a:cubicBezTo>
                  <a:lnTo>
                    <a:pt x="0" y="30931"/>
                  </a:lnTo>
                  <a:cubicBezTo>
                    <a:pt x="0" y="13848"/>
                    <a:pt x="13848" y="0"/>
                    <a:pt x="3093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98" name="TextBox 98"/>
            <p:cNvSpPr txBox="1"/>
            <p:nvPr/>
          </p:nvSpPr>
          <p:spPr>
            <a:xfrm>
              <a:off x="0" y="47625"/>
              <a:ext cx="463507" cy="198076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18236155" y="15551020"/>
            <a:ext cx="2970776" cy="1476671"/>
            <a:chOff x="0" y="0"/>
            <a:chExt cx="450690" cy="224022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450690" cy="224022"/>
            </a:xfrm>
            <a:custGeom>
              <a:avLst/>
              <a:gdLst/>
              <a:ahLst/>
              <a:cxnLst/>
              <a:rect l="l" t="t" r="r" b="b"/>
              <a:pathLst>
                <a:path w="450690" h="224022">
                  <a:moveTo>
                    <a:pt x="31811" y="0"/>
                  </a:moveTo>
                  <a:lnTo>
                    <a:pt x="418879" y="0"/>
                  </a:lnTo>
                  <a:cubicBezTo>
                    <a:pt x="427315" y="0"/>
                    <a:pt x="435407" y="3352"/>
                    <a:pt x="441372" y="9317"/>
                  </a:cubicBezTo>
                  <a:cubicBezTo>
                    <a:pt x="447338" y="15283"/>
                    <a:pt x="450690" y="23374"/>
                    <a:pt x="450690" y="31811"/>
                  </a:cubicBezTo>
                  <a:lnTo>
                    <a:pt x="450690" y="192211"/>
                  </a:lnTo>
                  <a:cubicBezTo>
                    <a:pt x="450690" y="200648"/>
                    <a:pt x="447338" y="208740"/>
                    <a:pt x="441372" y="214705"/>
                  </a:cubicBezTo>
                  <a:cubicBezTo>
                    <a:pt x="435407" y="220671"/>
                    <a:pt x="427315" y="224022"/>
                    <a:pt x="418879" y="224022"/>
                  </a:cubicBezTo>
                  <a:lnTo>
                    <a:pt x="31811" y="224022"/>
                  </a:lnTo>
                  <a:cubicBezTo>
                    <a:pt x="23374" y="224022"/>
                    <a:pt x="15283" y="220671"/>
                    <a:pt x="9317" y="214705"/>
                  </a:cubicBezTo>
                  <a:cubicBezTo>
                    <a:pt x="3352" y="208740"/>
                    <a:pt x="0" y="200648"/>
                    <a:pt x="0" y="192211"/>
                  </a:cubicBezTo>
                  <a:lnTo>
                    <a:pt x="0" y="31811"/>
                  </a:lnTo>
                  <a:cubicBezTo>
                    <a:pt x="0" y="23374"/>
                    <a:pt x="3352" y="15283"/>
                    <a:pt x="9317" y="9317"/>
                  </a:cubicBezTo>
                  <a:cubicBezTo>
                    <a:pt x="15283" y="3352"/>
                    <a:pt x="23374" y="0"/>
                    <a:pt x="3181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01" name="TextBox 101"/>
            <p:cNvSpPr txBox="1"/>
            <p:nvPr/>
          </p:nvSpPr>
          <p:spPr>
            <a:xfrm>
              <a:off x="0" y="47625"/>
              <a:ext cx="450690" cy="176397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102" name="AutoShape 102"/>
          <p:cNvSpPr/>
          <p:nvPr/>
        </p:nvSpPr>
        <p:spPr>
          <a:xfrm flipH="1" flipV="1">
            <a:off x="23756237" y="10438041"/>
            <a:ext cx="36603" cy="4820569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3" name="Group 103"/>
          <p:cNvGrpSpPr/>
          <p:nvPr/>
        </p:nvGrpSpPr>
        <p:grpSpPr>
          <a:xfrm>
            <a:off x="22359455" y="9298328"/>
            <a:ext cx="2793563" cy="1139713"/>
            <a:chOff x="0" y="0"/>
            <a:chExt cx="423805" cy="172903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423805" cy="172903"/>
            </a:xfrm>
            <a:custGeom>
              <a:avLst/>
              <a:gdLst/>
              <a:ahLst/>
              <a:cxnLst/>
              <a:rect l="l" t="t" r="r" b="b"/>
              <a:pathLst>
                <a:path w="423805" h="172903">
                  <a:moveTo>
                    <a:pt x="33829" y="0"/>
                  </a:moveTo>
                  <a:lnTo>
                    <a:pt x="389976" y="0"/>
                  </a:lnTo>
                  <a:cubicBezTo>
                    <a:pt x="398948" y="0"/>
                    <a:pt x="407553" y="3564"/>
                    <a:pt x="413897" y="9908"/>
                  </a:cubicBezTo>
                  <a:cubicBezTo>
                    <a:pt x="420241" y="16252"/>
                    <a:pt x="423805" y="24857"/>
                    <a:pt x="423805" y="33829"/>
                  </a:cubicBezTo>
                  <a:lnTo>
                    <a:pt x="423805" y="139074"/>
                  </a:lnTo>
                  <a:cubicBezTo>
                    <a:pt x="423805" y="148046"/>
                    <a:pt x="420241" y="156651"/>
                    <a:pt x="413897" y="162995"/>
                  </a:cubicBezTo>
                  <a:cubicBezTo>
                    <a:pt x="407553" y="169339"/>
                    <a:pt x="398948" y="172903"/>
                    <a:pt x="389976" y="172903"/>
                  </a:cubicBezTo>
                  <a:lnTo>
                    <a:pt x="33829" y="172903"/>
                  </a:lnTo>
                  <a:cubicBezTo>
                    <a:pt x="15146" y="172903"/>
                    <a:pt x="0" y="157758"/>
                    <a:pt x="0" y="139074"/>
                  </a:cubicBezTo>
                  <a:lnTo>
                    <a:pt x="0" y="33829"/>
                  </a:lnTo>
                  <a:cubicBezTo>
                    <a:pt x="0" y="24857"/>
                    <a:pt x="3564" y="16252"/>
                    <a:pt x="9908" y="9908"/>
                  </a:cubicBezTo>
                  <a:cubicBezTo>
                    <a:pt x="16252" y="3564"/>
                    <a:pt x="24857" y="0"/>
                    <a:pt x="3382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05" name="TextBox 105"/>
            <p:cNvSpPr txBox="1"/>
            <p:nvPr/>
          </p:nvSpPr>
          <p:spPr>
            <a:xfrm>
              <a:off x="0" y="47625"/>
              <a:ext cx="423805" cy="125278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22396059" y="11153577"/>
            <a:ext cx="2793563" cy="1085007"/>
            <a:chOff x="0" y="0"/>
            <a:chExt cx="423805" cy="164604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423805" cy="164604"/>
            </a:xfrm>
            <a:custGeom>
              <a:avLst/>
              <a:gdLst/>
              <a:ahLst/>
              <a:cxnLst/>
              <a:rect l="l" t="t" r="r" b="b"/>
              <a:pathLst>
                <a:path w="423805" h="164604">
                  <a:moveTo>
                    <a:pt x="33829" y="0"/>
                  </a:moveTo>
                  <a:lnTo>
                    <a:pt x="389976" y="0"/>
                  </a:lnTo>
                  <a:cubicBezTo>
                    <a:pt x="398948" y="0"/>
                    <a:pt x="407553" y="3564"/>
                    <a:pt x="413897" y="9908"/>
                  </a:cubicBezTo>
                  <a:cubicBezTo>
                    <a:pt x="420241" y="16252"/>
                    <a:pt x="423805" y="24857"/>
                    <a:pt x="423805" y="33829"/>
                  </a:cubicBezTo>
                  <a:lnTo>
                    <a:pt x="423805" y="130775"/>
                  </a:lnTo>
                  <a:cubicBezTo>
                    <a:pt x="423805" y="149458"/>
                    <a:pt x="408659" y="164604"/>
                    <a:pt x="389976" y="164604"/>
                  </a:cubicBezTo>
                  <a:lnTo>
                    <a:pt x="33829" y="164604"/>
                  </a:lnTo>
                  <a:cubicBezTo>
                    <a:pt x="24857" y="164604"/>
                    <a:pt x="16252" y="161040"/>
                    <a:pt x="9908" y="154696"/>
                  </a:cubicBezTo>
                  <a:cubicBezTo>
                    <a:pt x="3564" y="148352"/>
                    <a:pt x="0" y="139747"/>
                    <a:pt x="0" y="130775"/>
                  </a:cubicBezTo>
                  <a:lnTo>
                    <a:pt x="0" y="33829"/>
                  </a:lnTo>
                  <a:cubicBezTo>
                    <a:pt x="0" y="24857"/>
                    <a:pt x="3564" y="16252"/>
                    <a:pt x="9908" y="9908"/>
                  </a:cubicBezTo>
                  <a:cubicBezTo>
                    <a:pt x="16252" y="3564"/>
                    <a:pt x="24857" y="0"/>
                    <a:pt x="3382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08" name="TextBox 108"/>
            <p:cNvSpPr txBox="1"/>
            <p:nvPr/>
          </p:nvSpPr>
          <p:spPr>
            <a:xfrm>
              <a:off x="0" y="47625"/>
              <a:ext cx="423805" cy="116979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22359455" y="12954121"/>
            <a:ext cx="2793563" cy="1630936"/>
            <a:chOff x="0" y="0"/>
            <a:chExt cx="423805" cy="247426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423805" cy="247426"/>
            </a:xfrm>
            <a:custGeom>
              <a:avLst/>
              <a:gdLst/>
              <a:ahLst/>
              <a:cxnLst/>
              <a:rect l="l" t="t" r="r" b="b"/>
              <a:pathLst>
                <a:path w="423805" h="247426">
                  <a:moveTo>
                    <a:pt x="33829" y="0"/>
                  </a:moveTo>
                  <a:lnTo>
                    <a:pt x="389976" y="0"/>
                  </a:lnTo>
                  <a:cubicBezTo>
                    <a:pt x="398948" y="0"/>
                    <a:pt x="407553" y="3564"/>
                    <a:pt x="413897" y="9908"/>
                  </a:cubicBezTo>
                  <a:cubicBezTo>
                    <a:pt x="420241" y="16252"/>
                    <a:pt x="423805" y="24857"/>
                    <a:pt x="423805" y="33829"/>
                  </a:cubicBezTo>
                  <a:lnTo>
                    <a:pt x="423805" y="213597"/>
                  </a:lnTo>
                  <a:cubicBezTo>
                    <a:pt x="423805" y="232280"/>
                    <a:pt x="408659" y="247426"/>
                    <a:pt x="389976" y="247426"/>
                  </a:cubicBezTo>
                  <a:lnTo>
                    <a:pt x="33829" y="247426"/>
                  </a:lnTo>
                  <a:cubicBezTo>
                    <a:pt x="24857" y="247426"/>
                    <a:pt x="16252" y="243861"/>
                    <a:pt x="9908" y="237517"/>
                  </a:cubicBezTo>
                  <a:cubicBezTo>
                    <a:pt x="3564" y="231173"/>
                    <a:pt x="0" y="222569"/>
                    <a:pt x="0" y="213597"/>
                  </a:cubicBezTo>
                  <a:lnTo>
                    <a:pt x="0" y="33829"/>
                  </a:lnTo>
                  <a:cubicBezTo>
                    <a:pt x="0" y="24857"/>
                    <a:pt x="3564" y="16252"/>
                    <a:pt x="9908" y="9908"/>
                  </a:cubicBezTo>
                  <a:cubicBezTo>
                    <a:pt x="16252" y="3564"/>
                    <a:pt x="24857" y="0"/>
                    <a:pt x="3382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11" name="TextBox 111"/>
            <p:cNvSpPr txBox="1"/>
            <p:nvPr/>
          </p:nvSpPr>
          <p:spPr>
            <a:xfrm>
              <a:off x="0" y="47625"/>
              <a:ext cx="423805" cy="199801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22396059" y="15258610"/>
            <a:ext cx="2793563" cy="1885521"/>
            <a:chOff x="0" y="0"/>
            <a:chExt cx="423805" cy="286048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423805" cy="286048"/>
            </a:xfrm>
            <a:custGeom>
              <a:avLst/>
              <a:gdLst/>
              <a:ahLst/>
              <a:cxnLst/>
              <a:rect l="l" t="t" r="r" b="b"/>
              <a:pathLst>
                <a:path w="423805" h="286048">
                  <a:moveTo>
                    <a:pt x="33829" y="0"/>
                  </a:moveTo>
                  <a:lnTo>
                    <a:pt x="389976" y="0"/>
                  </a:lnTo>
                  <a:cubicBezTo>
                    <a:pt x="398948" y="0"/>
                    <a:pt x="407553" y="3564"/>
                    <a:pt x="413897" y="9908"/>
                  </a:cubicBezTo>
                  <a:cubicBezTo>
                    <a:pt x="420241" y="16252"/>
                    <a:pt x="423805" y="24857"/>
                    <a:pt x="423805" y="33829"/>
                  </a:cubicBezTo>
                  <a:lnTo>
                    <a:pt x="423805" y="252219"/>
                  </a:lnTo>
                  <a:cubicBezTo>
                    <a:pt x="423805" y="270902"/>
                    <a:pt x="408659" y="286048"/>
                    <a:pt x="389976" y="286048"/>
                  </a:cubicBezTo>
                  <a:lnTo>
                    <a:pt x="33829" y="286048"/>
                  </a:lnTo>
                  <a:cubicBezTo>
                    <a:pt x="24857" y="286048"/>
                    <a:pt x="16252" y="282484"/>
                    <a:pt x="9908" y="276140"/>
                  </a:cubicBezTo>
                  <a:cubicBezTo>
                    <a:pt x="3564" y="269796"/>
                    <a:pt x="0" y="261191"/>
                    <a:pt x="0" y="252219"/>
                  </a:cubicBezTo>
                  <a:lnTo>
                    <a:pt x="0" y="33829"/>
                  </a:lnTo>
                  <a:cubicBezTo>
                    <a:pt x="0" y="24857"/>
                    <a:pt x="3564" y="16252"/>
                    <a:pt x="9908" y="9908"/>
                  </a:cubicBezTo>
                  <a:cubicBezTo>
                    <a:pt x="16252" y="3564"/>
                    <a:pt x="24857" y="0"/>
                    <a:pt x="3382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14" name="TextBox 114"/>
            <p:cNvSpPr txBox="1"/>
            <p:nvPr/>
          </p:nvSpPr>
          <p:spPr>
            <a:xfrm>
              <a:off x="0" y="47625"/>
              <a:ext cx="423805" cy="238423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115" name="AutoShape 115"/>
          <p:cNvSpPr/>
          <p:nvPr/>
        </p:nvSpPr>
        <p:spPr>
          <a:xfrm flipV="1">
            <a:off x="26903272" y="10589271"/>
            <a:ext cx="621911" cy="5421691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6" name="Group 116"/>
          <p:cNvGrpSpPr/>
          <p:nvPr/>
        </p:nvGrpSpPr>
        <p:grpSpPr>
          <a:xfrm>
            <a:off x="26159898" y="9240008"/>
            <a:ext cx="2730570" cy="1349263"/>
            <a:chOff x="0" y="0"/>
            <a:chExt cx="414249" cy="204694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414249" cy="204694"/>
            </a:xfrm>
            <a:custGeom>
              <a:avLst/>
              <a:gdLst/>
              <a:ahLst/>
              <a:cxnLst/>
              <a:rect l="l" t="t" r="r" b="b"/>
              <a:pathLst>
                <a:path w="414249" h="204694">
                  <a:moveTo>
                    <a:pt x="34609" y="0"/>
                  </a:moveTo>
                  <a:lnTo>
                    <a:pt x="379639" y="0"/>
                  </a:lnTo>
                  <a:cubicBezTo>
                    <a:pt x="388818" y="0"/>
                    <a:pt x="397621" y="3646"/>
                    <a:pt x="404112" y="10137"/>
                  </a:cubicBezTo>
                  <a:cubicBezTo>
                    <a:pt x="410602" y="16627"/>
                    <a:pt x="414249" y="25430"/>
                    <a:pt x="414249" y="34609"/>
                  </a:cubicBezTo>
                  <a:lnTo>
                    <a:pt x="414249" y="170084"/>
                  </a:lnTo>
                  <a:cubicBezTo>
                    <a:pt x="414249" y="179263"/>
                    <a:pt x="410602" y="188066"/>
                    <a:pt x="404112" y="194557"/>
                  </a:cubicBezTo>
                  <a:cubicBezTo>
                    <a:pt x="397621" y="201047"/>
                    <a:pt x="388818" y="204694"/>
                    <a:pt x="379639" y="204694"/>
                  </a:cubicBezTo>
                  <a:lnTo>
                    <a:pt x="34609" y="204694"/>
                  </a:lnTo>
                  <a:cubicBezTo>
                    <a:pt x="25430" y="204694"/>
                    <a:pt x="16627" y="201047"/>
                    <a:pt x="10137" y="194557"/>
                  </a:cubicBezTo>
                  <a:cubicBezTo>
                    <a:pt x="3646" y="188066"/>
                    <a:pt x="0" y="179263"/>
                    <a:pt x="0" y="170084"/>
                  </a:cubicBezTo>
                  <a:lnTo>
                    <a:pt x="0" y="34609"/>
                  </a:lnTo>
                  <a:cubicBezTo>
                    <a:pt x="0" y="25430"/>
                    <a:pt x="3646" y="16627"/>
                    <a:pt x="10137" y="10137"/>
                  </a:cubicBezTo>
                  <a:cubicBezTo>
                    <a:pt x="16627" y="3646"/>
                    <a:pt x="25430" y="0"/>
                    <a:pt x="3460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18" name="TextBox 118"/>
            <p:cNvSpPr txBox="1"/>
            <p:nvPr/>
          </p:nvSpPr>
          <p:spPr>
            <a:xfrm>
              <a:off x="0" y="47625"/>
              <a:ext cx="414249" cy="157069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19" name="Group 119"/>
          <p:cNvGrpSpPr/>
          <p:nvPr/>
        </p:nvGrpSpPr>
        <p:grpSpPr>
          <a:xfrm>
            <a:off x="26159898" y="11275071"/>
            <a:ext cx="2730570" cy="1751757"/>
            <a:chOff x="0" y="0"/>
            <a:chExt cx="414249" cy="265755"/>
          </a:xfrm>
        </p:grpSpPr>
        <p:sp>
          <p:nvSpPr>
            <p:cNvPr id="120" name="Freeform 120"/>
            <p:cNvSpPr/>
            <p:nvPr/>
          </p:nvSpPr>
          <p:spPr>
            <a:xfrm>
              <a:off x="0" y="0"/>
              <a:ext cx="414249" cy="265755"/>
            </a:xfrm>
            <a:custGeom>
              <a:avLst/>
              <a:gdLst/>
              <a:ahLst/>
              <a:cxnLst/>
              <a:rect l="l" t="t" r="r" b="b"/>
              <a:pathLst>
                <a:path w="414249" h="265755">
                  <a:moveTo>
                    <a:pt x="34609" y="0"/>
                  </a:moveTo>
                  <a:lnTo>
                    <a:pt x="379639" y="0"/>
                  </a:lnTo>
                  <a:cubicBezTo>
                    <a:pt x="388818" y="0"/>
                    <a:pt x="397621" y="3646"/>
                    <a:pt x="404112" y="10137"/>
                  </a:cubicBezTo>
                  <a:cubicBezTo>
                    <a:pt x="410602" y="16627"/>
                    <a:pt x="414249" y="25430"/>
                    <a:pt x="414249" y="34609"/>
                  </a:cubicBezTo>
                  <a:lnTo>
                    <a:pt x="414249" y="231146"/>
                  </a:lnTo>
                  <a:cubicBezTo>
                    <a:pt x="414249" y="240325"/>
                    <a:pt x="410602" y="249128"/>
                    <a:pt x="404112" y="255618"/>
                  </a:cubicBezTo>
                  <a:cubicBezTo>
                    <a:pt x="397621" y="262109"/>
                    <a:pt x="388818" y="265755"/>
                    <a:pt x="379639" y="265755"/>
                  </a:cubicBezTo>
                  <a:lnTo>
                    <a:pt x="34609" y="265755"/>
                  </a:lnTo>
                  <a:cubicBezTo>
                    <a:pt x="25430" y="265755"/>
                    <a:pt x="16627" y="262109"/>
                    <a:pt x="10137" y="255618"/>
                  </a:cubicBezTo>
                  <a:cubicBezTo>
                    <a:pt x="3646" y="249128"/>
                    <a:pt x="0" y="240325"/>
                    <a:pt x="0" y="231146"/>
                  </a:cubicBezTo>
                  <a:lnTo>
                    <a:pt x="0" y="34609"/>
                  </a:lnTo>
                  <a:cubicBezTo>
                    <a:pt x="0" y="25430"/>
                    <a:pt x="3646" y="16627"/>
                    <a:pt x="10137" y="10137"/>
                  </a:cubicBezTo>
                  <a:cubicBezTo>
                    <a:pt x="16627" y="3646"/>
                    <a:pt x="25430" y="0"/>
                    <a:pt x="3460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21" name="TextBox 121"/>
            <p:cNvSpPr txBox="1"/>
            <p:nvPr/>
          </p:nvSpPr>
          <p:spPr>
            <a:xfrm>
              <a:off x="0" y="47625"/>
              <a:ext cx="414249" cy="218130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26159898" y="15973970"/>
            <a:ext cx="2730570" cy="1477919"/>
            <a:chOff x="0" y="0"/>
            <a:chExt cx="414249" cy="224212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414249" cy="224212"/>
            </a:xfrm>
            <a:custGeom>
              <a:avLst/>
              <a:gdLst/>
              <a:ahLst/>
              <a:cxnLst/>
              <a:rect l="l" t="t" r="r" b="b"/>
              <a:pathLst>
                <a:path w="414249" h="224212">
                  <a:moveTo>
                    <a:pt x="34609" y="0"/>
                  </a:moveTo>
                  <a:lnTo>
                    <a:pt x="379639" y="0"/>
                  </a:lnTo>
                  <a:cubicBezTo>
                    <a:pt x="388818" y="0"/>
                    <a:pt x="397621" y="3646"/>
                    <a:pt x="404112" y="10137"/>
                  </a:cubicBezTo>
                  <a:cubicBezTo>
                    <a:pt x="410602" y="16627"/>
                    <a:pt x="414249" y="25430"/>
                    <a:pt x="414249" y="34609"/>
                  </a:cubicBezTo>
                  <a:lnTo>
                    <a:pt x="414249" y="189602"/>
                  </a:lnTo>
                  <a:cubicBezTo>
                    <a:pt x="414249" y="198781"/>
                    <a:pt x="410602" y="207584"/>
                    <a:pt x="404112" y="214075"/>
                  </a:cubicBezTo>
                  <a:cubicBezTo>
                    <a:pt x="397621" y="220565"/>
                    <a:pt x="388818" y="224212"/>
                    <a:pt x="379639" y="224212"/>
                  </a:cubicBezTo>
                  <a:lnTo>
                    <a:pt x="34609" y="224212"/>
                  </a:lnTo>
                  <a:cubicBezTo>
                    <a:pt x="25430" y="224212"/>
                    <a:pt x="16627" y="220565"/>
                    <a:pt x="10137" y="214075"/>
                  </a:cubicBezTo>
                  <a:cubicBezTo>
                    <a:pt x="3646" y="207584"/>
                    <a:pt x="0" y="198781"/>
                    <a:pt x="0" y="189602"/>
                  </a:cubicBezTo>
                  <a:lnTo>
                    <a:pt x="0" y="34609"/>
                  </a:lnTo>
                  <a:cubicBezTo>
                    <a:pt x="0" y="25430"/>
                    <a:pt x="3646" y="16627"/>
                    <a:pt x="10137" y="10137"/>
                  </a:cubicBezTo>
                  <a:cubicBezTo>
                    <a:pt x="16627" y="3646"/>
                    <a:pt x="25430" y="0"/>
                    <a:pt x="3460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24" name="TextBox 124"/>
            <p:cNvSpPr txBox="1"/>
            <p:nvPr/>
          </p:nvSpPr>
          <p:spPr>
            <a:xfrm>
              <a:off x="0" y="47625"/>
              <a:ext cx="414249" cy="176587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25" name="Group 125"/>
          <p:cNvGrpSpPr/>
          <p:nvPr/>
        </p:nvGrpSpPr>
        <p:grpSpPr>
          <a:xfrm>
            <a:off x="26159898" y="13765013"/>
            <a:ext cx="2730570" cy="1751757"/>
            <a:chOff x="0" y="0"/>
            <a:chExt cx="414249" cy="265755"/>
          </a:xfrm>
        </p:grpSpPr>
        <p:sp>
          <p:nvSpPr>
            <p:cNvPr id="126" name="Freeform 126"/>
            <p:cNvSpPr/>
            <p:nvPr/>
          </p:nvSpPr>
          <p:spPr>
            <a:xfrm>
              <a:off x="0" y="0"/>
              <a:ext cx="414249" cy="265755"/>
            </a:xfrm>
            <a:custGeom>
              <a:avLst/>
              <a:gdLst/>
              <a:ahLst/>
              <a:cxnLst/>
              <a:rect l="l" t="t" r="r" b="b"/>
              <a:pathLst>
                <a:path w="414249" h="265755">
                  <a:moveTo>
                    <a:pt x="34609" y="0"/>
                  </a:moveTo>
                  <a:lnTo>
                    <a:pt x="379639" y="0"/>
                  </a:lnTo>
                  <a:cubicBezTo>
                    <a:pt x="388818" y="0"/>
                    <a:pt x="397621" y="3646"/>
                    <a:pt x="404112" y="10137"/>
                  </a:cubicBezTo>
                  <a:cubicBezTo>
                    <a:pt x="410602" y="16627"/>
                    <a:pt x="414249" y="25430"/>
                    <a:pt x="414249" y="34609"/>
                  </a:cubicBezTo>
                  <a:lnTo>
                    <a:pt x="414249" y="231146"/>
                  </a:lnTo>
                  <a:cubicBezTo>
                    <a:pt x="414249" y="240325"/>
                    <a:pt x="410602" y="249128"/>
                    <a:pt x="404112" y="255618"/>
                  </a:cubicBezTo>
                  <a:cubicBezTo>
                    <a:pt x="397621" y="262109"/>
                    <a:pt x="388818" y="265755"/>
                    <a:pt x="379639" y="265755"/>
                  </a:cubicBezTo>
                  <a:lnTo>
                    <a:pt x="34609" y="265755"/>
                  </a:lnTo>
                  <a:cubicBezTo>
                    <a:pt x="25430" y="265755"/>
                    <a:pt x="16627" y="262109"/>
                    <a:pt x="10137" y="255618"/>
                  </a:cubicBezTo>
                  <a:cubicBezTo>
                    <a:pt x="3646" y="249128"/>
                    <a:pt x="0" y="240325"/>
                    <a:pt x="0" y="231146"/>
                  </a:cubicBezTo>
                  <a:lnTo>
                    <a:pt x="0" y="34609"/>
                  </a:lnTo>
                  <a:cubicBezTo>
                    <a:pt x="0" y="25430"/>
                    <a:pt x="3646" y="16627"/>
                    <a:pt x="10137" y="10137"/>
                  </a:cubicBezTo>
                  <a:cubicBezTo>
                    <a:pt x="16627" y="3646"/>
                    <a:pt x="25430" y="0"/>
                    <a:pt x="3460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27" name="TextBox 127"/>
            <p:cNvSpPr txBox="1"/>
            <p:nvPr/>
          </p:nvSpPr>
          <p:spPr>
            <a:xfrm>
              <a:off x="0" y="47625"/>
              <a:ext cx="414249" cy="218130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128" name="AutoShape 128"/>
          <p:cNvSpPr/>
          <p:nvPr/>
        </p:nvSpPr>
        <p:spPr>
          <a:xfrm flipH="1" flipV="1">
            <a:off x="31266903" y="10821247"/>
            <a:ext cx="26624" cy="4023362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9" name="Group 129"/>
          <p:cNvGrpSpPr/>
          <p:nvPr/>
        </p:nvGrpSpPr>
        <p:grpSpPr>
          <a:xfrm>
            <a:off x="29901618" y="9185158"/>
            <a:ext cx="2730570" cy="1636089"/>
            <a:chOff x="0" y="0"/>
            <a:chExt cx="414249" cy="248207"/>
          </a:xfrm>
        </p:grpSpPr>
        <p:sp>
          <p:nvSpPr>
            <p:cNvPr id="130" name="Freeform 130"/>
            <p:cNvSpPr/>
            <p:nvPr/>
          </p:nvSpPr>
          <p:spPr>
            <a:xfrm>
              <a:off x="0" y="0"/>
              <a:ext cx="414249" cy="248207"/>
            </a:xfrm>
            <a:custGeom>
              <a:avLst/>
              <a:gdLst/>
              <a:ahLst/>
              <a:cxnLst/>
              <a:rect l="l" t="t" r="r" b="b"/>
              <a:pathLst>
                <a:path w="414249" h="248207">
                  <a:moveTo>
                    <a:pt x="34609" y="0"/>
                  </a:moveTo>
                  <a:lnTo>
                    <a:pt x="379639" y="0"/>
                  </a:lnTo>
                  <a:cubicBezTo>
                    <a:pt x="388818" y="0"/>
                    <a:pt x="397621" y="3646"/>
                    <a:pt x="404112" y="10137"/>
                  </a:cubicBezTo>
                  <a:cubicBezTo>
                    <a:pt x="410602" y="16627"/>
                    <a:pt x="414249" y="25430"/>
                    <a:pt x="414249" y="34609"/>
                  </a:cubicBezTo>
                  <a:lnTo>
                    <a:pt x="414249" y="213598"/>
                  </a:lnTo>
                  <a:cubicBezTo>
                    <a:pt x="414249" y="222777"/>
                    <a:pt x="410602" y="231580"/>
                    <a:pt x="404112" y="238070"/>
                  </a:cubicBezTo>
                  <a:cubicBezTo>
                    <a:pt x="397621" y="244561"/>
                    <a:pt x="388818" y="248207"/>
                    <a:pt x="379639" y="248207"/>
                  </a:cubicBezTo>
                  <a:lnTo>
                    <a:pt x="34609" y="248207"/>
                  </a:lnTo>
                  <a:cubicBezTo>
                    <a:pt x="25430" y="248207"/>
                    <a:pt x="16627" y="244561"/>
                    <a:pt x="10137" y="238070"/>
                  </a:cubicBezTo>
                  <a:cubicBezTo>
                    <a:pt x="3646" y="231580"/>
                    <a:pt x="0" y="222777"/>
                    <a:pt x="0" y="213598"/>
                  </a:cubicBezTo>
                  <a:lnTo>
                    <a:pt x="0" y="34609"/>
                  </a:lnTo>
                  <a:cubicBezTo>
                    <a:pt x="0" y="25430"/>
                    <a:pt x="3646" y="16627"/>
                    <a:pt x="10137" y="10137"/>
                  </a:cubicBezTo>
                  <a:cubicBezTo>
                    <a:pt x="16627" y="3646"/>
                    <a:pt x="25430" y="0"/>
                    <a:pt x="3460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31" name="TextBox 131"/>
            <p:cNvSpPr txBox="1"/>
            <p:nvPr/>
          </p:nvSpPr>
          <p:spPr>
            <a:xfrm>
              <a:off x="0" y="47625"/>
              <a:ext cx="414249" cy="200582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32" name="Group 132"/>
          <p:cNvGrpSpPr/>
          <p:nvPr/>
        </p:nvGrpSpPr>
        <p:grpSpPr>
          <a:xfrm>
            <a:off x="29956067" y="13181602"/>
            <a:ext cx="2674920" cy="1064549"/>
            <a:chOff x="0" y="0"/>
            <a:chExt cx="405806" cy="16150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405806" cy="161500"/>
            </a:xfrm>
            <a:custGeom>
              <a:avLst/>
              <a:gdLst/>
              <a:ahLst/>
              <a:cxnLst/>
              <a:rect l="l" t="t" r="r" b="b"/>
              <a:pathLst>
                <a:path w="405806" h="161500">
                  <a:moveTo>
                    <a:pt x="35329" y="0"/>
                  </a:moveTo>
                  <a:lnTo>
                    <a:pt x="370477" y="0"/>
                  </a:lnTo>
                  <a:cubicBezTo>
                    <a:pt x="389988" y="0"/>
                    <a:pt x="405806" y="15818"/>
                    <a:pt x="405806" y="35329"/>
                  </a:cubicBezTo>
                  <a:lnTo>
                    <a:pt x="405806" y="126171"/>
                  </a:lnTo>
                  <a:cubicBezTo>
                    <a:pt x="405806" y="145683"/>
                    <a:pt x="389988" y="161500"/>
                    <a:pt x="370477" y="161500"/>
                  </a:cubicBezTo>
                  <a:lnTo>
                    <a:pt x="35329" y="161500"/>
                  </a:lnTo>
                  <a:cubicBezTo>
                    <a:pt x="15818" y="161500"/>
                    <a:pt x="0" y="145683"/>
                    <a:pt x="0" y="126171"/>
                  </a:cubicBezTo>
                  <a:lnTo>
                    <a:pt x="0" y="35329"/>
                  </a:lnTo>
                  <a:cubicBezTo>
                    <a:pt x="0" y="15818"/>
                    <a:pt x="15818" y="0"/>
                    <a:pt x="3532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34" name="TextBox 134"/>
            <p:cNvSpPr txBox="1"/>
            <p:nvPr/>
          </p:nvSpPr>
          <p:spPr>
            <a:xfrm>
              <a:off x="0" y="47625"/>
              <a:ext cx="405806" cy="113875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35" name="Group 135"/>
          <p:cNvGrpSpPr/>
          <p:nvPr/>
        </p:nvGrpSpPr>
        <p:grpSpPr>
          <a:xfrm>
            <a:off x="29956067" y="14844609"/>
            <a:ext cx="2674920" cy="1525882"/>
            <a:chOff x="0" y="0"/>
            <a:chExt cx="405806" cy="231488"/>
          </a:xfrm>
        </p:grpSpPr>
        <p:sp>
          <p:nvSpPr>
            <p:cNvPr id="136" name="Freeform 136"/>
            <p:cNvSpPr/>
            <p:nvPr/>
          </p:nvSpPr>
          <p:spPr>
            <a:xfrm>
              <a:off x="0" y="0"/>
              <a:ext cx="405806" cy="231488"/>
            </a:xfrm>
            <a:custGeom>
              <a:avLst/>
              <a:gdLst/>
              <a:ahLst/>
              <a:cxnLst/>
              <a:rect l="l" t="t" r="r" b="b"/>
              <a:pathLst>
                <a:path w="405806" h="231488">
                  <a:moveTo>
                    <a:pt x="35329" y="0"/>
                  </a:moveTo>
                  <a:lnTo>
                    <a:pt x="370477" y="0"/>
                  </a:lnTo>
                  <a:cubicBezTo>
                    <a:pt x="389988" y="0"/>
                    <a:pt x="405806" y="15818"/>
                    <a:pt x="405806" y="35329"/>
                  </a:cubicBezTo>
                  <a:lnTo>
                    <a:pt x="405806" y="196159"/>
                  </a:lnTo>
                  <a:cubicBezTo>
                    <a:pt x="405806" y="215671"/>
                    <a:pt x="389988" y="231488"/>
                    <a:pt x="370477" y="231488"/>
                  </a:cubicBezTo>
                  <a:lnTo>
                    <a:pt x="35329" y="231488"/>
                  </a:lnTo>
                  <a:cubicBezTo>
                    <a:pt x="15818" y="231488"/>
                    <a:pt x="0" y="215671"/>
                    <a:pt x="0" y="196159"/>
                  </a:cubicBezTo>
                  <a:lnTo>
                    <a:pt x="0" y="35329"/>
                  </a:lnTo>
                  <a:cubicBezTo>
                    <a:pt x="0" y="15818"/>
                    <a:pt x="15818" y="0"/>
                    <a:pt x="3532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37" name="TextBox 137"/>
            <p:cNvSpPr txBox="1"/>
            <p:nvPr/>
          </p:nvSpPr>
          <p:spPr>
            <a:xfrm>
              <a:off x="0" y="47625"/>
              <a:ext cx="405806" cy="183863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138" name="AutoShape 138"/>
          <p:cNvSpPr/>
          <p:nvPr/>
        </p:nvSpPr>
        <p:spPr>
          <a:xfrm flipH="1" flipV="1">
            <a:off x="34979504" y="9185158"/>
            <a:ext cx="61976" cy="11599273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9" name="Group 139"/>
          <p:cNvGrpSpPr/>
          <p:nvPr/>
        </p:nvGrpSpPr>
        <p:grpSpPr>
          <a:xfrm>
            <a:off x="33451874" y="9185158"/>
            <a:ext cx="3055261" cy="1475608"/>
            <a:chOff x="0" y="0"/>
            <a:chExt cx="463507" cy="223861"/>
          </a:xfrm>
        </p:grpSpPr>
        <p:sp>
          <p:nvSpPr>
            <p:cNvPr id="140" name="Freeform 140"/>
            <p:cNvSpPr/>
            <p:nvPr/>
          </p:nvSpPr>
          <p:spPr>
            <a:xfrm>
              <a:off x="0" y="0"/>
              <a:ext cx="463507" cy="223861"/>
            </a:xfrm>
            <a:custGeom>
              <a:avLst/>
              <a:gdLst/>
              <a:ahLst/>
              <a:cxnLst/>
              <a:rect l="l" t="t" r="r" b="b"/>
              <a:pathLst>
                <a:path w="463507" h="223861">
                  <a:moveTo>
                    <a:pt x="30931" y="0"/>
                  </a:moveTo>
                  <a:lnTo>
                    <a:pt x="432575" y="0"/>
                  </a:lnTo>
                  <a:cubicBezTo>
                    <a:pt x="449658" y="0"/>
                    <a:pt x="463507" y="13848"/>
                    <a:pt x="463507" y="30931"/>
                  </a:cubicBezTo>
                  <a:lnTo>
                    <a:pt x="463507" y="192930"/>
                  </a:lnTo>
                  <a:cubicBezTo>
                    <a:pt x="463507" y="210013"/>
                    <a:pt x="449658" y="223861"/>
                    <a:pt x="432575" y="223861"/>
                  </a:cubicBezTo>
                  <a:lnTo>
                    <a:pt x="30931" y="223861"/>
                  </a:lnTo>
                  <a:cubicBezTo>
                    <a:pt x="13848" y="223861"/>
                    <a:pt x="0" y="210013"/>
                    <a:pt x="0" y="192930"/>
                  </a:cubicBezTo>
                  <a:lnTo>
                    <a:pt x="0" y="30931"/>
                  </a:lnTo>
                  <a:cubicBezTo>
                    <a:pt x="0" y="13848"/>
                    <a:pt x="13848" y="0"/>
                    <a:pt x="3093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41" name="TextBox 141"/>
            <p:cNvSpPr txBox="1"/>
            <p:nvPr/>
          </p:nvSpPr>
          <p:spPr>
            <a:xfrm>
              <a:off x="0" y="47625"/>
              <a:ext cx="463507" cy="176236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33490396" y="11228270"/>
            <a:ext cx="3055605" cy="1105605"/>
            <a:chOff x="0" y="0"/>
            <a:chExt cx="463559" cy="167729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463559" cy="167729"/>
            </a:xfrm>
            <a:custGeom>
              <a:avLst/>
              <a:gdLst/>
              <a:ahLst/>
              <a:cxnLst/>
              <a:rect l="l" t="t" r="r" b="b"/>
              <a:pathLst>
                <a:path w="463559" h="167729">
                  <a:moveTo>
                    <a:pt x="30928" y="0"/>
                  </a:moveTo>
                  <a:lnTo>
                    <a:pt x="432631" y="0"/>
                  </a:lnTo>
                  <a:cubicBezTo>
                    <a:pt x="449712" y="0"/>
                    <a:pt x="463559" y="13847"/>
                    <a:pt x="463559" y="30928"/>
                  </a:cubicBezTo>
                  <a:lnTo>
                    <a:pt x="463559" y="136801"/>
                  </a:lnTo>
                  <a:cubicBezTo>
                    <a:pt x="463559" y="153882"/>
                    <a:pt x="449712" y="167729"/>
                    <a:pt x="432631" y="167729"/>
                  </a:cubicBezTo>
                  <a:lnTo>
                    <a:pt x="30928" y="167729"/>
                  </a:lnTo>
                  <a:cubicBezTo>
                    <a:pt x="13847" y="167729"/>
                    <a:pt x="0" y="153882"/>
                    <a:pt x="0" y="136801"/>
                  </a:cubicBezTo>
                  <a:lnTo>
                    <a:pt x="0" y="30928"/>
                  </a:lnTo>
                  <a:cubicBezTo>
                    <a:pt x="0" y="13847"/>
                    <a:pt x="13847" y="0"/>
                    <a:pt x="30928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44" name="TextBox 144"/>
            <p:cNvSpPr txBox="1"/>
            <p:nvPr/>
          </p:nvSpPr>
          <p:spPr>
            <a:xfrm>
              <a:off x="0" y="47625"/>
              <a:ext cx="463559" cy="120104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33490396" y="12934390"/>
            <a:ext cx="3103822" cy="1023307"/>
            <a:chOff x="0" y="0"/>
            <a:chExt cx="470874" cy="155244"/>
          </a:xfrm>
        </p:grpSpPr>
        <p:sp>
          <p:nvSpPr>
            <p:cNvPr id="146" name="Freeform 146"/>
            <p:cNvSpPr/>
            <p:nvPr/>
          </p:nvSpPr>
          <p:spPr>
            <a:xfrm>
              <a:off x="0" y="0"/>
              <a:ext cx="470874" cy="155244"/>
            </a:xfrm>
            <a:custGeom>
              <a:avLst/>
              <a:gdLst/>
              <a:ahLst/>
              <a:cxnLst/>
              <a:rect l="l" t="t" r="r" b="b"/>
              <a:pathLst>
                <a:path w="470874" h="155244">
                  <a:moveTo>
                    <a:pt x="30447" y="0"/>
                  </a:moveTo>
                  <a:lnTo>
                    <a:pt x="440426" y="0"/>
                  </a:lnTo>
                  <a:cubicBezTo>
                    <a:pt x="448502" y="0"/>
                    <a:pt x="456246" y="3208"/>
                    <a:pt x="461956" y="8918"/>
                  </a:cubicBezTo>
                  <a:cubicBezTo>
                    <a:pt x="467666" y="14628"/>
                    <a:pt x="470874" y="22372"/>
                    <a:pt x="470874" y="30447"/>
                  </a:cubicBezTo>
                  <a:lnTo>
                    <a:pt x="470874" y="124796"/>
                  </a:lnTo>
                  <a:cubicBezTo>
                    <a:pt x="470874" y="141612"/>
                    <a:pt x="457242" y="155244"/>
                    <a:pt x="440426" y="155244"/>
                  </a:cubicBezTo>
                  <a:lnTo>
                    <a:pt x="30447" y="155244"/>
                  </a:lnTo>
                  <a:cubicBezTo>
                    <a:pt x="22372" y="155244"/>
                    <a:pt x="14628" y="152036"/>
                    <a:pt x="8918" y="146326"/>
                  </a:cubicBezTo>
                  <a:cubicBezTo>
                    <a:pt x="3208" y="140616"/>
                    <a:pt x="0" y="132871"/>
                    <a:pt x="0" y="124796"/>
                  </a:cubicBezTo>
                  <a:lnTo>
                    <a:pt x="0" y="30447"/>
                  </a:lnTo>
                  <a:cubicBezTo>
                    <a:pt x="0" y="22372"/>
                    <a:pt x="3208" y="14628"/>
                    <a:pt x="8918" y="8918"/>
                  </a:cubicBezTo>
                  <a:cubicBezTo>
                    <a:pt x="14628" y="3208"/>
                    <a:pt x="22372" y="0"/>
                    <a:pt x="30447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47" name="TextBox 147"/>
            <p:cNvSpPr txBox="1"/>
            <p:nvPr/>
          </p:nvSpPr>
          <p:spPr>
            <a:xfrm>
              <a:off x="0" y="47625"/>
              <a:ext cx="470874" cy="107619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48" name="Group 148"/>
          <p:cNvGrpSpPr/>
          <p:nvPr/>
        </p:nvGrpSpPr>
        <p:grpSpPr>
          <a:xfrm>
            <a:off x="33528919" y="14529197"/>
            <a:ext cx="3026777" cy="1481765"/>
            <a:chOff x="0" y="0"/>
            <a:chExt cx="459186" cy="224795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459186" cy="224795"/>
            </a:xfrm>
            <a:custGeom>
              <a:avLst/>
              <a:gdLst/>
              <a:ahLst/>
              <a:cxnLst/>
              <a:rect l="l" t="t" r="r" b="b"/>
              <a:pathLst>
                <a:path w="459186" h="224795">
                  <a:moveTo>
                    <a:pt x="31222" y="0"/>
                  </a:moveTo>
                  <a:lnTo>
                    <a:pt x="427963" y="0"/>
                  </a:lnTo>
                  <a:cubicBezTo>
                    <a:pt x="445207" y="0"/>
                    <a:pt x="459186" y="13979"/>
                    <a:pt x="459186" y="31222"/>
                  </a:cubicBezTo>
                  <a:lnTo>
                    <a:pt x="459186" y="193573"/>
                  </a:lnTo>
                  <a:cubicBezTo>
                    <a:pt x="459186" y="210816"/>
                    <a:pt x="445207" y="224795"/>
                    <a:pt x="427963" y="224795"/>
                  </a:cubicBezTo>
                  <a:lnTo>
                    <a:pt x="31222" y="224795"/>
                  </a:lnTo>
                  <a:cubicBezTo>
                    <a:pt x="13979" y="224795"/>
                    <a:pt x="0" y="210816"/>
                    <a:pt x="0" y="193573"/>
                  </a:cubicBezTo>
                  <a:lnTo>
                    <a:pt x="0" y="31222"/>
                  </a:lnTo>
                  <a:cubicBezTo>
                    <a:pt x="0" y="13979"/>
                    <a:pt x="13979" y="0"/>
                    <a:pt x="31222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50" name="TextBox 150"/>
            <p:cNvSpPr txBox="1"/>
            <p:nvPr/>
          </p:nvSpPr>
          <p:spPr>
            <a:xfrm>
              <a:off x="0" y="47625"/>
              <a:ext cx="459186" cy="177170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51" name="Group 151"/>
          <p:cNvGrpSpPr/>
          <p:nvPr/>
        </p:nvGrpSpPr>
        <p:grpSpPr>
          <a:xfrm>
            <a:off x="33528919" y="16582461"/>
            <a:ext cx="3026777" cy="1706524"/>
            <a:chOff x="0" y="0"/>
            <a:chExt cx="459186" cy="258893"/>
          </a:xfrm>
        </p:grpSpPr>
        <p:sp>
          <p:nvSpPr>
            <p:cNvPr id="152" name="Freeform 152"/>
            <p:cNvSpPr/>
            <p:nvPr/>
          </p:nvSpPr>
          <p:spPr>
            <a:xfrm>
              <a:off x="0" y="0"/>
              <a:ext cx="459186" cy="258893"/>
            </a:xfrm>
            <a:custGeom>
              <a:avLst/>
              <a:gdLst/>
              <a:ahLst/>
              <a:cxnLst/>
              <a:rect l="l" t="t" r="r" b="b"/>
              <a:pathLst>
                <a:path w="459186" h="258893">
                  <a:moveTo>
                    <a:pt x="31222" y="0"/>
                  </a:moveTo>
                  <a:lnTo>
                    <a:pt x="427963" y="0"/>
                  </a:lnTo>
                  <a:cubicBezTo>
                    <a:pt x="445207" y="0"/>
                    <a:pt x="459186" y="13979"/>
                    <a:pt x="459186" y="31222"/>
                  </a:cubicBezTo>
                  <a:lnTo>
                    <a:pt x="459186" y="227670"/>
                  </a:lnTo>
                  <a:cubicBezTo>
                    <a:pt x="459186" y="244914"/>
                    <a:pt x="445207" y="258893"/>
                    <a:pt x="427963" y="258893"/>
                  </a:cubicBezTo>
                  <a:lnTo>
                    <a:pt x="31222" y="258893"/>
                  </a:lnTo>
                  <a:cubicBezTo>
                    <a:pt x="13979" y="258893"/>
                    <a:pt x="0" y="244914"/>
                    <a:pt x="0" y="227670"/>
                  </a:cubicBezTo>
                  <a:lnTo>
                    <a:pt x="0" y="31222"/>
                  </a:lnTo>
                  <a:cubicBezTo>
                    <a:pt x="0" y="13979"/>
                    <a:pt x="13979" y="0"/>
                    <a:pt x="31222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53" name="TextBox 153"/>
            <p:cNvSpPr txBox="1"/>
            <p:nvPr/>
          </p:nvSpPr>
          <p:spPr>
            <a:xfrm>
              <a:off x="0" y="47625"/>
              <a:ext cx="459186" cy="211268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54" name="Group 154"/>
          <p:cNvGrpSpPr/>
          <p:nvPr/>
        </p:nvGrpSpPr>
        <p:grpSpPr>
          <a:xfrm>
            <a:off x="33528919" y="18517402"/>
            <a:ext cx="3026777" cy="1686003"/>
            <a:chOff x="0" y="0"/>
            <a:chExt cx="459186" cy="25578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459186" cy="255780"/>
            </a:xfrm>
            <a:custGeom>
              <a:avLst/>
              <a:gdLst/>
              <a:ahLst/>
              <a:cxnLst/>
              <a:rect l="l" t="t" r="r" b="b"/>
              <a:pathLst>
                <a:path w="459186" h="255780">
                  <a:moveTo>
                    <a:pt x="31222" y="0"/>
                  </a:moveTo>
                  <a:lnTo>
                    <a:pt x="427963" y="0"/>
                  </a:lnTo>
                  <a:cubicBezTo>
                    <a:pt x="445207" y="0"/>
                    <a:pt x="459186" y="13979"/>
                    <a:pt x="459186" y="31222"/>
                  </a:cubicBezTo>
                  <a:lnTo>
                    <a:pt x="459186" y="224557"/>
                  </a:lnTo>
                  <a:cubicBezTo>
                    <a:pt x="459186" y="241801"/>
                    <a:pt x="445207" y="255780"/>
                    <a:pt x="427963" y="255780"/>
                  </a:cubicBezTo>
                  <a:lnTo>
                    <a:pt x="31222" y="255780"/>
                  </a:lnTo>
                  <a:cubicBezTo>
                    <a:pt x="13979" y="255780"/>
                    <a:pt x="0" y="241801"/>
                    <a:pt x="0" y="224557"/>
                  </a:cubicBezTo>
                  <a:lnTo>
                    <a:pt x="0" y="31222"/>
                  </a:lnTo>
                  <a:cubicBezTo>
                    <a:pt x="0" y="13979"/>
                    <a:pt x="13979" y="0"/>
                    <a:pt x="31222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56" name="TextBox 156"/>
            <p:cNvSpPr txBox="1"/>
            <p:nvPr/>
          </p:nvSpPr>
          <p:spPr>
            <a:xfrm>
              <a:off x="0" y="47625"/>
              <a:ext cx="459186" cy="208155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57" name="Group 157"/>
          <p:cNvGrpSpPr/>
          <p:nvPr/>
        </p:nvGrpSpPr>
        <p:grpSpPr>
          <a:xfrm>
            <a:off x="33490396" y="20535607"/>
            <a:ext cx="3118248" cy="698090"/>
            <a:chOff x="0" y="0"/>
            <a:chExt cx="473062" cy="105906"/>
          </a:xfrm>
        </p:grpSpPr>
        <p:sp>
          <p:nvSpPr>
            <p:cNvPr id="158" name="Freeform 158"/>
            <p:cNvSpPr/>
            <p:nvPr/>
          </p:nvSpPr>
          <p:spPr>
            <a:xfrm>
              <a:off x="0" y="0"/>
              <a:ext cx="473062" cy="105906"/>
            </a:xfrm>
            <a:custGeom>
              <a:avLst/>
              <a:gdLst/>
              <a:ahLst/>
              <a:cxnLst/>
              <a:rect l="l" t="t" r="r" b="b"/>
              <a:pathLst>
                <a:path w="473062" h="105906">
                  <a:moveTo>
                    <a:pt x="30307" y="0"/>
                  </a:moveTo>
                  <a:lnTo>
                    <a:pt x="442756" y="0"/>
                  </a:lnTo>
                  <a:cubicBezTo>
                    <a:pt x="450794" y="0"/>
                    <a:pt x="458502" y="3193"/>
                    <a:pt x="464186" y="8877"/>
                  </a:cubicBezTo>
                  <a:cubicBezTo>
                    <a:pt x="469869" y="14560"/>
                    <a:pt x="473062" y="22269"/>
                    <a:pt x="473062" y="30307"/>
                  </a:cubicBezTo>
                  <a:lnTo>
                    <a:pt x="473062" y="75599"/>
                  </a:lnTo>
                  <a:cubicBezTo>
                    <a:pt x="473062" y="83637"/>
                    <a:pt x="469869" y="91345"/>
                    <a:pt x="464186" y="97029"/>
                  </a:cubicBezTo>
                  <a:cubicBezTo>
                    <a:pt x="458502" y="102713"/>
                    <a:pt x="450794" y="105906"/>
                    <a:pt x="442756" y="105906"/>
                  </a:cubicBezTo>
                  <a:lnTo>
                    <a:pt x="30307" y="105906"/>
                  </a:lnTo>
                  <a:cubicBezTo>
                    <a:pt x="13569" y="105906"/>
                    <a:pt x="0" y="92337"/>
                    <a:pt x="0" y="75599"/>
                  </a:cubicBezTo>
                  <a:lnTo>
                    <a:pt x="0" y="30307"/>
                  </a:lnTo>
                  <a:cubicBezTo>
                    <a:pt x="0" y="13569"/>
                    <a:pt x="13569" y="0"/>
                    <a:pt x="30307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59" name="TextBox 159"/>
            <p:cNvSpPr txBox="1"/>
            <p:nvPr/>
          </p:nvSpPr>
          <p:spPr>
            <a:xfrm>
              <a:off x="0" y="47625"/>
              <a:ext cx="473062" cy="58281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1721027" y="12486048"/>
            <a:ext cx="2909794" cy="1644770"/>
            <a:chOff x="0" y="0"/>
            <a:chExt cx="441438" cy="249524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441438" cy="249524"/>
            </a:xfrm>
            <a:custGeom>
              <a:avLst/>
              <a:gdLst/>
              <a:ahLst/>
              <a:cxnLst/>
              <a:rect l="l" t="t" r="r" b="b"/>
              <a:pathLst>
                <a:path w="441438" h="249524">
                  <a:moveTo>
                    <a:pt x="32478" y="0"/>
                  </a:moveTo>
                  <a:lnTo>
                    <a:pt x="408961" y="0"/>
                  </a:lnTo>
                  <a:cubicBezTo>
                    <a:pt x="417574" y="0"/>
                    <a:pt x="425835" y="3422"/>
                    <a:pt x="431926" y="9512"/>
                  </a:cubicBezTo>
                  <a:cubicBezTo>
                    <a:pt x="438017" y="15603"/>
                    <a:pt x="441438" y="23864"/>
                    <a:pt x="441438" y="32478"/>
                  </a:cubicBezTo>
                  <a:lnTo>
                    <a:pt x="441438" y="217047"/>
                  </a:lnTo>
                  <a:cubicBezTo>
                    <a:pt x="441438" y="225660"/>
                    <a:pt x="438017" y="233921"/>
                    <a:pt x="431926" y="240012"/>
                  </a:cubicBezTo>
                  <a:cubicBezTo>
                    <a:pt x="425835" y="246103"/>
                    <a:pt x="417574" y="249524"/>
                    <a:pt x="408961" y="249524"/>
                  </a:cubicBezTo>
                  <a:lnTo>
                    <a:pt x="32478" y="249524"/>
                  </a:lnTo>
                  <a:cubicBezTo>
                    <a:pt x="23864" y="249524"/>
                    <a:pt x="15603" y="246103"/>
                    <a:pt x="9512" y="240012"/>
                  </a:cubicBezTo>
                  <a:cubicBezTo>
                    <a:pt x="3422" y="233921"/>
                    <a:pt x="0" y="225660"/>
                    <a:pt x="0" y="217047"/>
                  </a:cubicBezTo>
                  <a:lnTo>
                    <a:pt x="0" y="32478"/>
                  </a:lnTo>
                  <a:cubicBezTo>
                    <a:pt x="0" y="23864"/>
                    <a:pt x="3422" y="15603"/>
                    <a:pt x="9512" y="9512"/>
                  </a:cubicBezTo>
                  <a:cubicBezTo>
                    <a:pt x="15603" y="3422"/>
                    <a:pt x="23864" y="0"/>
                    <a:pt x="32478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62" name="TextBox 162"/>
            <p:cNvSpPr txBox="1"/>
            <p:nvPr/>
          </p:nvSpPr>
          <p:spPr>
            <a:xfrm>
              <a:off x="0" y="47625"/>
              <a:ext cx="441438" cy="201899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9982012" y="12834390"/>
            <a:ext cx="3000223" cy="1607101"/>
            <a:chOff x="0" y="0"/>
            <a:chExt cx="455157" cy="243810"/>
          </a:xfrm>
        </p:grpSpPr>
        <p:sp>
          <p:nvSpPr>
            <p:cNvPr id="164" name="Freeform 164"/>
            <p:cNvSpPr/>
            <p:nvPr/>
          </p:nvSpPr>
          <p:spPr>
            <a:xfrm>
              <a:off x="0" y="0"/>
              <a:ext cx="455157" cy="243810"/>
            </a:xfrm>
            <a:custGeom>
              <a:avLst/>
              <a:gdLst/>
              <a:ahLst/>
              <a:cxnLst/>
              <a:rect l="l" t="t" r="r" b="b"/>
              <a:pathLst>
                <a:path w="455157" h="243810">
                  <a:moveTo>
                    <a:pt x="31499" y="0"/>
                  </a:moveTo>
                  <a:lnTo>
                    <a:pt x="423658" y="0"/>
                  </a:lnTo>
                  <a:cubicBezTo>
                    <a:pt x="432012" y="0"/>
                    <a:pt x="440024" y="3319"/>
                    <a:pt x="445931" y="9226"/>
                  </a:cubicBezTo>
                  <a:cubicBezTo>
                    <a:pt x="451838" y="15133"/>
                    <a:pt x="455157" y="23145"/>
                    <a:pt x="455157" y="31499"/>
                  </a:cubicBezTo>
                  <a:lnTo>
                    <a:pt x="455157" y="212311"/>
                  </a:lnTo>
                  <a:cubicBezTo>
                    <a:pt x="455157" y="220665"/>
                    <a:pt x="451838" y="228677"/>
                    <a:pt x="445931" y="234584"/>
                  </a:cubicBezTo>
                  <a:cubicBezTo>
                    <a:pt x="440024" y="240491"/>
                    <a:pt x="432012" y="243810"/>
                    <a:pt x="423658" y="243810"/>
                  </a:cubicBezTo>
                  <a:lnTo>
                    <a:pt x="31499" y="243810"/>
                  </a:lnTo>
                  <a:cubicBezTo>
                    <a:pt x="14102" y="243810"/>
                    <a:pt x="0" y="229707"/>
                    <a:pt x="0" y="212311"/>
                  </a:cubicBezTo>
                  <a:lnTo>
                    <a:pt x="0" y="31499"/>
                  </a:lnTo>
                  <a:cubicBezTo>
                    <a:pt x="0" y="23145"/>
                    <a:pt x="3319" y="15133"/>
                    <a:pt x="9226" y="9226"/>
                  </a:cubicBezTo>
                  <a:cubicBezTo>
                    <a:pt x="15133" y="3319"/>
                    <a:pt x="23145" y="0"/>
                    <a:pt x="3149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65" name="TextBox 165"/>
            <p:cNvSpPr txBox="1"/>
            <p:nvPr/>
          </p:nvSpPr>
          <p:spPr>
            <a:xfrm>
              <a:off x="0" y="47625"/>
              <a:ext cx="455157" cy="196185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66" name="Group 166"/>
          <p:cNvGrpSpPr/>
          <p:nvPr/>
        </p:nvGrpSpPr>
        <p:grpSpPr>
          <a:xfrm>
            <a:off x="9913262" y="15097675"/>
            <a:ext cx="3048440" cy="1362492"/>
            <a:chOff x="0" y="0"/>
            <a:chExt cx="462472" cy="206701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462472" cy="206701"/>
            </a:xfrm>
            <a:custGeom>
              <a:avLst/>
              <a:gdLst/>
              <a:ahLst/>
              <a:cxnLst/>
              <a:rect l="l" t="t" r="r" b="b"/>
              <a:pathLst>
                <a:path w="462472" h="206701">
                  <a:moveTo>
                    <a:pt x="31001" y="0"/>
                  </a:moveTo>
                  <a:lnTo>
                    <a:pt x="431471" y="0"/>
                  </a:lnTo>
                  <a:cubicBezTo>
                    <a:pt x="439693" y="0"/>
                    <a:pt x="447578" y="3266"/>
                    <a:pt x="453392" y="9080"/>
                  </a:cubicBezTo>
                  <a:cubicBezTo>
                    <a:pt x="459206" y="14894"/>
                    <a:pt x="462472" y="22779"/>
                    <a:pt x="462472" y="31001"/>
                  </a:cubicBezTo>
                  <a:lnTo>
                    <a:pt x="462472" y="175700"/>
                  </a:lnTo>
                  <a:cubicBezTo>
                    <a:pt x="462472" y="183922"/>
                    <a:pt x="459206" y="191807"/>
                    <a:pt x="453392" y="197621"/>
                  </a:cubicBezTo>
                  <a:cubicBezTo>
                    <a:pt x="447578" y="203434"/>
                    <a:pt x="439693" y="206701"/>
                    <a:pt x="431471" y="206701"/>
                  </a:cubicBezTo>
                  <a:lnTo>
                    <a:pt x="31001" y="206701"/>
                  </a:lnTo>
                  <a:cubicBezTo>
                    <a:pt x="22779" y="206701"/>
                    <a:pt x="14894" y="203434"/>
                    <a:pt x="9080" y="197621"/>
                  </a:cubicBezTo>
                  <a:cubicBezTo>
                    <a:pt x="3266" y="191807"/>
                    <a:pt x="0" y="183922"/>
                    <a:pt x="0" y="175700"/>
                  </a:cubicBezTo>
                  <a:lnTo>
                    <a:pt x="0" y="31001"/>
                  </a:lnTo>
                  <a:cubicBezTo>
                    <a:pt x="0" y="22779"/>
                    <a:pt x="3266" y="14894"/>
                    <a:pt x="9080" y="9080"/>
                  </a:cubicBezTo>
                  <a:cubicBezTo>
                    <a:pt x="14894" y="3266"/>
                    <a:pt x="22779" y="0"/>
                    <a:pt x="3100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68" name="TextBox 168"/>
            <p:cNvSpPr txBox="1"/>
            <p:nvPr/>
          </p:nvSpPr>
          <p:spPr>
            <a:xfrm>
              <a:off x="0" y="47625"/>
              <a:ext cx="462472" cy="159076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69" name="Group 169"/>
          <p:cNvGrpSpPr/>
          <p:nvPr/>
        </p:nvGrpSpPr>
        <p:grpSpPr>
          <a:xfrm>
            <a:off x="9972827" y="16916400"/>
            <a:ext cx="3000223" cy="2028658"/>
            <a:chOff x="0" y="0"/>
            <a:chExt cx="455157" cy="307763"/>
          </a:xfrm>
        </p:grpSpPr>
        <p:sp>
          <p:nvSpPr>
            <p:cNvPr id="170" name="Freeform 170"/>
            <p:cNvSpPr/>
            <p:nvPr/>
          </p:nvSpPr>
          <p:spPr>
            <a:xfrm>
              <a:off x="0" y="0"/>
              <a:ext cx="455157" cy="307763"/>
            </a:xfrm>
            <a:custGeom>
              <a:avLst/>
              <a:gdLst/>
              <a:ahLst/>
              <a:cxnLst/>
              <a:rect l="l" t="t" r="r" b="b"/>
              <a:pathLst>
                <a:path w="455157" h="307763">
                  <a:moveTo>
                    <a:pt x="31499" y="0"/>
                  </a:moveTo>
                  <a:lnTo>
                    <a:pt x="423658" y="0"/>
                  </a:lnTo>
                  <a:cubicBezTo>
                    <a:pt x="432012" y="0"/>
                    <a:pt x="440024" y="3319"/>
                    <a:pt x="445931" y="9226"/>
                  </a:cubicBezTo>
                  <a:cubicBezTo>
                    <a:pt x="451838" y="15133"/>
                    <a:pt x="455157" y="23145"/>
                    <a:pt x="455157" y="31499"/>
                  </a:cubicBezTo>
                  <a:lnTo>
                    <a:pt x="455157" y="276264"/>
                  </a:lnTo>
                  <a:cubicBezTo>
                    <a:pt x="455157" y="284618"/>
                    <a:pt x="451838" y="292630"/>
                    <a:pt x="445931" y="298537"/>
                  </a:cubicBezTo>
                  <a:cubicBezTo>
                    <a:pt x="440024" y="304445"/>
                    <a:pt x="432012" y="307763"/>
                    <a:pt x="423658" y="307763"/>
                  </a:cubicBezTo>
                  <a:lnTo>
                    <a:pt x="31499" y="307763"/>
                  </a:lnTo>
                  <a:cubicBezTo>
                    <a:pt x="23145" y="307763"/>
                    <a:pt x="15133" y="304445"/>
                    <a:pt x="9226" y="298537"/>
                  </a:cubicBezTo>
                  <a:cubicBezTo>
                    <a:pt x="3319" y="292630"/>
                    <a:pt x="0" y="284618"/>
                    <a:pt x="0" y="276264"/>
                  </a:cubicBezTo>
                  <a:lnTo>
                    <a:pt x="0" y="31499"/>
                  </a:lnTo>
                  <a:cubicBezTo>
                    <a:pt x="0" y="23145"/>
                    <a:pt x="3319" y="15133"/>
                    <a:pt x="9226" y="9226"/>
                  </a:cubicBezTo>
                  <a:cubicBezTo>
                    <a:pt x="15133" y="3319"/>
                    <a:pt x="23145" y="0"/>
                    <a:pt x="3149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71" name="TextBox 171"/>
            <p:cNvSpPr txBox="1"/>
            <p:nvPr/>
          </p:nvSpPr>
          <p:spPr>
            <a:xfrm>
              <a:off x="0" y="47625"/>
              <a:ext cx="455157" cy="260138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72" name="Group 172"/>
          <p:cNvGrpSpPr/>
          <p:nvPr/>
        </p:nvGrpSpPr>
        <p:grpSpPr>
          <a:xfrm>
            <a:off x="29927492" y="11329553"/>
            <a:ext cx="2730570" cy="1415099"/>
            <a:chOff x="0" y="0"/>
            <a:chExt cx="414249" cy="214681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414249" cy="214681"/>
            </a:xfrm>
            <a:custGeom>
              <a:avLst/>
              <a:gdLst/>
              <a:ahLst/>
              <a:cxnLst/>
              <a:rect l="l" t="t" r="r" b="b"/>
              <a:pathLst>
                <a:path w="414249" h="214681">
                  <a:moveTo>
                    <a:pt x="34609" y="0"/>
                  </a:moveTo>
                  <a:lnTo>
                    <a:pt x="379639" y="0"/>
                  </a:lnTo>
                  <a:cubicBezTo>
                    <a:pt x="388818" y="0"/>
                    <a:pt x="397621" y="3646"/>
                    <a:pt x="404112" y="10137"/>
                  </a:cubicBezTo>
                  <a:cubicBezTo>
                    <a:pt x="410602" y="16627"/>
                    <a:pt x="414249" y="25430"/>
                    <a:pt x="414249" y="34609"/>
                  </a:cubicBezTo>
                  <a:lnTo>
                    <a:pt x="414249" y="180072"/>
                  </a:lnTo>
                  <a:cubicBezTo>
                    <a:pt x="414249" y="189251"/>
                    <a:pt x="410602" y="198054"/>
                    <a:pt x="404112" y="204545"/>
                  </a:cubicBezTo>
                  <a:cubicBezTo>
                    <a:pt x="397621" y="211035"/>
                    <a:pt x="388818" y="214681"/>
                    <a:pt x="379639" y="214681"/>
                  </a:cubicBezTo>
                  <a:lnTo>
                    <a:pt x="34609" y="214681"/>
                  </a:lnTo>
                  <a:cubicBezTo>
                    <a:pt x="25430" y="214681"/>
                    <a:pt x="16627" y="211035"/>
                    <a:pt x="10137" y="204545"/>
                  </a:cubicBezTo>
                  <a:cubicBezTo>
                    <a:pt x="3646" y="198054"/>
                    <a:pt x="0" y="189251"/>
                    <a:pt x="0" y="180072"/>
                  </a:cubicBezTo>
                  <a:lnTo>
                    <a:pt x="0" y="34609"/>
                  </a:lnTo>
                  <a:cubicBezTo>
                    <a:pt x="0" y="25430"/>
                    <a:pt x="3646" y="16627"/>
                    <a:pt x="10137" y="10137"/>
                  </a:cubicBezTo>
                  <a:cubicBezTo>
                    <a:pt x="16627" y="3646"/>
                    <a:pt x="25430" y="0"/>
                    <a:pt x="3460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74" name="TextBox 174"/>
            <p:cNvSpPr txBox="1"/>
            <p:nvPr/>
          </p:nvSpPr>
          <p:spPr>
            <a:xfrm>
              <a:off x="0" y="47625"/>
              <a:ext cx="414249" cy="167056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175" name="Freeform 175"/>
          <p:cNvSpPr/>
          <p:nvPr/>
        </p:nvSpPr>
        <p:spPr>
          <a:xfrm>
            <a:off x="27567901" y="263165"/>
            <a:ext cx="10773492" cy="4807671"/>
          </a:xfrm>
          <a:custGeom>
            <a:avLst/>
            <a:gdLst/>
            <a:ahLst/>
            <a:cxnLst/>
            <a:rect l="l" t="t" r="r" b="b"/>
            <a:pathLst>
              <a:path w="10773492" h="4807671">
                <a:moveTo>
                  <a:pt x="0" y="0"/>
                </a:moveTo>
                <a:lnTo>
                  <a:pt x="10773493" y="0"/>
                </a:lnTo>
                <a:lnTo>
                  <a:pt x="10773493" y="4807670"/>
                </a:lnTo>
                <a:lnTo>
                  <a:pt x="0" y="48076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76" name="Group 176"/>
          <p:cNvGrpSpPr/>
          <p:nvPr/>
        </p:nvGrpSpPr>
        <p:grpSpPr>
          <a:xfrm>
            <a:off x="-1541473" y="25384196"/>
            <a:ext cx="10503480" cy="1582732"/>
            <a:chOff x="0" y="10188"/>
            <a:chExt cx="871768" cy="396212"/>
          </a:xfrm>
        </p:grpSpPr>
        <p:sp>
          <p:nvSpPr>
            <p:cNvPr id="177" name="Freeform 177"/>
            <p:cNvSpPr/>
            <p:nvPr/>
          </p:nvSpPr>
          <p:spPr>
            <a:xfrm>
              <a:off x="114300" y="10188"/>
              <a:ext cx="757468" cy="396212"/>
            </a:xfrm>
            <a:custGeom>
              <a:avLst/>
              <a:gdLst/>
              <a:ahLst/>
              <a:cxnLst/>
              <a:rect l="l" t="t" r="r" b="b"/>
              <a:pathLst>
                <a:path w="871768" h="406400">
                  <a:moveTo>
                    <a:pt x="66856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68568" y="406400"/>
                  </a:lnTo>
                  <a:lnTo>
                    <a:pt x="871768" y="203200"/>
                  </a:lnTo>
                  <a:lnTo>
                    <a:pt x="668568" y="0"/>
                  </a:ln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178" name="TextBox 178"/>
            <p:cNvSpPr txBox="1"/>
            <p:nvPr/>
          </p:nvSpPr>
          <p:spPr>
            <a:xfrm>
              <a:off x="0" y="85725"/>
              <a:ext cx="757468" cy="320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50"/>
                </a:lnSpc>
              </a:pPr>
              <a:endParaRPr/>
            </a:p>
          </p:txBody>
        </p:sp>
      </p:grpSp>
      <p:sp>
        <p:nvSpPr>
          <p:cNvPr id="179" name="TextBox 179"/>
          <p:cNvSpPr txBox="1"/>
          <p:nvPr/>
        </p:nvSpPr>
        <p:spPr>
          <a:xfrm>
            <a:off x="2667000" y="2135057"/>
            <a:ext cx="10006483" cy="1694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5"/>
              </a:lnSpc>
              <a:spcBef>
                <a:spcPct val="0"/>
              </a:spcBef>
            </a:pPr>
            <a:r>
              <a:rPr lang="en-US" sz="4896" b="1">
                <a:solidFill>
                  <a:srgbClr val="ED6B1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ORGANIGRAMA GENERAL DE LA ADMINISTRACION 2024-2027</a:t>
            </a:r>
          </a:p>
        </p:txBody>
      </p:sp>
      <p:sp>
        <p:nvSpPr>
          <p:cNvPr id="180" name="TextBox 180"/>
          <p:cNvSpPr txBox="1"/>
          <p:nvPr/>
        </p:nvSpPr>
        <p:spPr>
          <a:xfrm>
            <a:off x="17707186" y="4944302"/>
            <a:ext cx="2928058" cy="976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1"/>
              </a:lnSpc>
              <a:spcBef>
                <a:spcPct val="0"/>
              </a:spcBef>
            </a:pPr>
            <a:r>
              <a:rPr lang="en-US" sz="27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PRESIDENTE MUNICIPAL</a:t>
            </a:r>
          </a:p>
        </p:txBody>
      </p:sp>
      <p:sp>
        <p:nvSpPr>
          <p:cNvPr id="181" name="TextBox 181"/>
          <p:cNvSpPr txBox="1"/>
          <p:nvPr/>
        </p:nvSpPr>
        <p:spPr>
          <a:xfrm>
            <a:off x="1854999" y="11131204"/>
            <a:ext cx="2616349" cy="34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OFICIALIA MAYOR</a:t>
            </a:r>
          </a:p>
        </p:txBody>
      </p:sp>
      <p:sp>
        <p:nvSpPr>
          <p:cNvPr id="182" name="TextBox 182"/>
          <p:cNvSpPr txBox="1"/>
          <p:nvPr/>
        </p:nvSpPr>
        <p:spPr>
          <a:xfrm>
            <a:off x="1727483" y="9399931"/>
            <a:ext cx="2923744" cy="71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SECRETARIA DE AYUNTAMIENTO</a:t>
            </a:r>
          </a:p>
        </p:txBody>
      </p:sp>
      <p:sp>
        <p:nvSpPr>
          <p:cNvPr id="183" name="TextBox 183"/>
          <p:cNvSpPr txBox="1"/>
          <p:nvPr/>
        </p:nvSpPr>
        <p:spPr>
          <a:xfrm>
            <a:off x="13471758" y="6995587"/>
            <a:ext cx="4242590" cy="107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1"/>
              </a:lnSpc>
              <a:spcBef>
                <a:spcPct val="0"/>
              </a:spcBef>
            </a:pPr>
            <a:r>
              <a:rPr lang="en-US" sz="20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DEL SISTEMA PARA EL DESARROLLO INTEGRAL PARA LA FAMILIA (DIF)</a:t>
            </a:r>
          </a:p>
        </p:txBody>
      </p:sp>
      <p:sp>
        <p:nvSpPr>
          <p:cNvPr id="184" name="TextBox 184"/>
          <p:cNvSpPr txBox="1"/>
          <p:nvPr/>
        </p:nvSpPr>
        <p:spPr>
          <a:xfrm>
            <a:off x="20545070" y="7176928"/>
            <a:ext cx="2405479" cy="710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1"/>
              </a:lnSpc>
              <a:spcBef>
                <a:spcPct val="0"/>
              </a:spcBef>
            </a:pPr>
            <a:r>
              <a:rPr lang="en-US" sz="20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INSTITUTO DE LA MUJER</a:t>
            </a:r>
          </a:p>
        </p:txBody>
      </p:sp>
      <p:sp>
        <p:nvSpPr>
          <p:cNvPr id="185" name="TextBox 185"/>
          <p:cNvSpPr txBox="1"/>
          <p:nvPr/>
        </p:nvSpPr>
        <p:spPr>
          <a:xfrm>
            <a:off x="1922498" y="14842395"/>
            <a:ext cx="2585119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INSPECCION Y VIGILANCIA</a:t>
            </a:r>
          </a:p>
        </p:txBody>
      </p:sp>
      <p:sp>
        <p:nvSpPr>
          <p:cNvPr id="186" name="TextBox 186"/>
          <p:cNvSpPr txBox="1"/>
          <p:nvPr/>
        </p:nvSpPr>
        <p:spPr>
          <a:xfrm>
            <a:off x="1944281" y="16825769"/>
            <a:ext cx="2580454" cy="1798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PROTECCION CIVIL MUNICIPAL Y SERVICIOS DE EMERGENCIA</a:t>
            </a:r>
          </a:p>
        </p:txBody>
      </p:sp>
      <p:sp>
        <p:nvSpPr>
          <p:cNvPr id="187" name="TextBox 187"/>
          <p:cNvSpPr txBox="1"/>
          <p:nvPr/>
        </p:nvSpPr>
        <p:spPr>
          <a:xfrm>
            <a:off x="2035300" y="19474696"/>
            <a:ext cx="2357361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CONCENTACIÓN SOCIAL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2055828" y="21436375"/>
            <a:ext cx="2357361" cy="71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DELEGACIÓN DE SAN JUAN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2036378" y="23244199"/>
            <a:ext cx="2357361" cy="71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DELEGACIÓN DE ATONGO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6062848" y="9260228"/>
            <a:ext cx="2616094" cy="143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SECRETARIA DE FINANZAS Y TESORERIA MUNICIPAL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6281764" y="11569285"/>
            <a:ext cx="2178262" cy="71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INGRESOS</a:t>
            </a:r>
          </a:p>
        </p:txBody>
      </p:sp>
      <p:sp>
        <p:nvSpPr>
          <p:cNvPr id="192" name="TextBox 192"/>
          <p:cNvSpPr txBox="1"/>
          <p:nvPr/>
        </p:nvSpPr>
        <p:spPr>
          <a:xfrm>
            <a:off x="6176790" y="13211609"/>
            <a:ext cx="2357361" cy="719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DIRECCIÓN DE EGRESOS</a:t>
            </a:r>
          </a:p>
        </p:txBody>
      </p:sp>
      <p:sp>
        <p:nvSpPr>
          <p:cNvPr id="193" name="TextBox 193"/>
          <p:cNvSpPr txBox="1"/>
          <p:nvPr/>
        </p:nvSpPr>
        <p:spPr>
          <a:xfrm>
            <a:off x="6062848" y="14730838"/>
            <a:ext cx="2580454" cy="143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CONTABILIDAD GUBERNAMENTAL</a:t>
            </a:r>
          </a:p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VACANTE</a:t>
            </a:r>
          </a:p>
        </p:txBody>
      </p:sp>
      <p:sp>
        <p:nvSpPr>
          <p:cNvPr id="194" name="TextBox 194"/>
          <p:cNvSpPr txBox="1"/>
          <p:nvPr/>
        </p:nvSpPr>
        <p:spPr>
          <a:xfrm>
            <a:off x="6176790" y="16778529"/>
            <a:ext cx="2357361" cy="71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COMERCIO</a:t>
            </a:r>
          </a:p>
        </p:txBody>
      </p:sp>
      <p:sp>
        <p:nvSpPr>
          <p:cNvPr id="195" name="TextBox 195"/>
          <p:cNvSpPr txBox="1"/>
          <p:nvPr/>
        </p:nvSpPr>
        <p:spPr>
          <a:xfrm>
            <a:off x="9921455" y="9420924"/>
            <a:ext cx="2896968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SECRETARIA DE PLANEACION EJECUTIVA</a:t>
            </a:r>
          </a:p>
        </p:txBody>
      </p:sp>
      <p:sp>
        <p:nvSpPr>
          <p:cNvPr id="196" name="TextBox 196"/>
          <p:cNvSpPr txBox="1"/>
          <p:nvPr/>
        </p:nvSpPr>
        <p:spPr>
          <a:xfrm>
            <a:off x="10055639" y="11277600"/>
            <a:ext cx="2768124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COMUNICACION SOCIAL</a:t>
            </a:r>
          </a:p>
        </p:txBody>
      </p:sp>
      <p:sp>
        <p:nvSpPr>
          <p:cNvPr id="198" name="TextBox 198"/>
          <p:cNvSpPr txBox="1"/>
          <p:nvPr/>
        </p:nvSpPr>
        <p:spPr>
          <a:xfrm>
            <a:off x="14477934" y="19071139"/>
            <a:ext cx="2357361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PROGRAMAS Y PROYECTOS</a:t>
            </a:r>
          </a:p>
        </p:txBody>
      </p:sp>
      <p:sp>
        <p:nvSpPr>
          <p:cNvPr id="199" name="TextBox 199"/>
          <p:cNvSpPr txBox="1"/>
          <p:nvPr/>
        </p:nvSpPr>
        <p:spPr>
          <a:xfrm>
            <a:off x="18265862" y="9369280"/>
            <a:ext cx="2866769" cy="143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SECRETARIA DE LA CONTRALORIA Y TRANSPARENCIA MUNICIPAL</a:t>
            </a:r>
          </a:p>
        </p:txBody>
      </p:sp>
      <p:sp>
        <p:nvSpPr>
          <p:cNvPr id="200" name="TextBox 200"/>
          <p:cNvSpPr txBox="1"/>
          <p:nvPr/>
        </p:nvSpPr>
        <p:spPr>
          <a:xfrm>
            <a:off x="18590169" y="11676389"/>
            <a:ext cx="2178262" cy="71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AUDITORIA</a:t>
            </a:r>
          </a:p>
        </p:txBody>
      </p:sp>
      <p:sp>
        <p:nvSpPr>
          <p:cNvPr id="201" name="TextBox 201"/>
          <p:cNvSpPr txBox="1"/>
          <p:nvPr/>
        </p:nvSpPr>
        <p:spPr>
          <a:xfrm>
            <a:off x="18524879" y="13490539"/>
            <a:ext cx="2357361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MODERNIZACION ADMINISTRATIVA</a:t>
            </a:r>
          </a:p>
        </p:txBody>
      </p:sp>
      <p:sp>
        <p:nvSpPr>
          <p:cNvPr id="202" name="TextBox 202"/>
          <p:cNvSpPr txBox="1"/>
          <p:nvPr/>
        </p:nvSpPr>
        <p:spPr>
          <a:xfrm>
            <a:off x="18413332" y="15770025"/>
            <a:ext cx="2580454" cy="107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COORDINACION DE TRANSPARENCIA</a:t>
            </a:r>
          </a:p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VACANTE</a:t>
            </a:r>
          </a:p>
        </p:txBody>
      </p:sp>
      <p:sp>
        <p:nvSpPr>
          <p:cNvPr id="203" name="TextBox 203"/>
          <p:cNvSpPr txBox="1"/>
          <p:nvPr/>
        </p:nvSpPr>
        <p:spPr>
          <a:xfrm>
            <a:off x="22359455" y="9441424"/>
            <a:ext cx="2866769" cy="71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SECRETARIA DE ADMINISTRACION</a:t>
            </a:r>
          </a:p>
        </p:txBody>
      </p:sp>
      <p:sp>
        <p:nvSpPr>
          <p:cNvPr id="204" name="TextBox 204"/>
          <p:cNvSpPr txBox="1"/>
          <p:nvPr/>
        </p:nvSpPr>
        <p:spPr>
          <a:xfrm>
            <a:off x="22792598" y="11317022"/>
            <a:ext cx="2178262" cy="71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ADQUISICIONES</a:t>
            </a:r>
          </a:p>
        </p:txBody>
      </p:sp>
      <p:sp>
        <p:nvSpPr>
          <p:cNvPr id="205" name="TextBox 205"/>
          <p:cNvSpPr txBox="1"/>
          <p:nvPr/>
        </p:nvSpPr>
        <p:spPr>
          <a:xfrm>
            <a:off x="22577557" y="13213988"/>
            <a:ext cx="2357361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RECURSOS HUMANOS</a:t>
            </a:r>
          </a:p>
        </p:txBody>
      </p:sp>
      <p:sp>
        <p:nvSpPr>
          <p:cNvPr id="206" name="TextBox 206"/>
          <p:cNvSpPr txBox="1"/>
          <p:nvPr/>
        </p:nvSpPr>
        <p:spPr>
          <a:xfrm>
            <a:off x="22500030" y="15467780"/>
            <a:ext cx="2689592" cy="143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SERVICIOS MEDICOS MUNICIPALES</a:t>
            </a:r>
          </a:p>
        </p:txBody>
      </p:sp>
      <p:sp>
        <p:nvSpPr>
          <p:cNvPr id="207" name="TextBox 207"/>
          <p:cNvSpPr txBox="1"/>
          <p:nvPr/>
        </p:nvSpPr>
        <p:spPr>
          <a:xfrm>
            <a:off x="26091798" y="9359039"/>
            <a:ext cx="2866769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SECRETARIA DE DESARROLLO SUSTENTABLE</a:t>
            </a:r>
          </a:p>
        </p:txBody>
      </p:sp>
      <p:sp>
        <p:nvSpPr>
          <p:cNvPr id="208" name="TextBox 208"/>
          <p:cNvSpPr txBox="1"/>
          <p:nvPr/>
        </p:nvSpPr>
        <p:spPr>
          <a:xfrm>
            <a:off x="26218124" y="11393630"/>
            <a:ext cx="2602419" cy="143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PROTECCION AL MEDIO AMBIENTE Y VIDA ANMAL</a:t>
            </a:r>
          </a:p>
        </p:txBody>
      </p:sp>
      <p:sp>
        <p:nvSpPr>
          <p:cNvPr id="209" name="TextBox 209"/>
          <p:cNvSpPr txBox="1"/>
          <p:nvPr/>
        </p:nvSpPr>
        <p:spPr>
          <a:xfrm>
            <a:off x="26302955" y="16163270"/>
            <a:ext cx="2428106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PARQUES Y JARDINES</a:t>
            </a:r>
          </a:p>
        </p:txBody>
      </p:sp>
      <p:sp>
        <p:nvSpPr>
          <p:cNvPr id="210" name="TextBox 210"/>
          <p:cNvSpPr txBox="1"/>
          <p:nvPr/>
        </p:nvSpPr>
        <p:spPr>
          <a:xfrm>
            <a:off x="26456249" y="13852297"/>
            <a:ext cx="2223306" cy="143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SERVICIOS PUBLICOS MUNICIPALES</a:t>
            </a:r>
          </a:p>
        </p:txBody>
      </p:sp>
      <p:sp>
        <p:nvSpPr>
          <p:cNvPr id="211" name="TextBox 211"/>
          <p:cNvSpPr txBox="1"/>
          <p:nvPr/>
        </p:nvSpPr>
        <p:spPr>
          <a:xfrm>
            <a:off x="29825343" y="9276411"/>
            <a:ext cx="2866769" cy="143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SECRETARIA DE OBRAS PUBLICAS DESARROLLO URBANO</a:t>
            </a:r>
          </a:p>
        </p:txBody>
      </p:sp>
      <p:sp>
        <p:nvSpPr>
          <p:cNvPr id="212" name="TextBox 212"/>
          <p:cNvSpPr txBox="1"/>
          <p:nvPr/>
        </p:nvSpPr>
        <p:spPr>
          <a:xfrm>
            <a:off x="30042867" y="13300161"/>
            <a:ext cx="2602419" cy="71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PROYECTOS</a:t>
            </a:r>
          </a:p>
        </p:txBody>
      </p:sp>
      <p:sp>
        <p:nvSpPr>
          <p:cNvPr id="213" name="TextBox 213"/>
          <p:cNvSpPr txBox="1"/>
          <p:nvPr/>
        </p:nvSpPr>
        <p:spPr>
          <a:xfrm>
            <a:off x="30154048" y="15052867"/>
            <a:ext cx="2223306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DESARROLLO URBANO</a:t>
            </a:r>
          </a:p>
        </p:txBody>
      </p:sp>
      <p:sp>
        <p:nvSpPr>
          <p:cNvPr id="214" name="TextBox 214"/>
          <p:cNvSpPr txBox="1"/>
          <p:nvPr/>
        </p:nvSpPr>
        <p:spPr>
          <a:xfrm>
            <a:off x="33603721" y="9336176"/>
            <a:ext cx="2751566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SECRETARIA DE SEGURIDAD PUBLICA Y VIALIDAD</a:t>
            </a:r>
          </a:p>
        </p:txBody>
      </p:sp>
      <p:sp>
        <p:nvSpPr>
          <p:cNvPr id="215" name="TextBox 215"/>
          <p:cNvSpPr txBox="1"/>
          <p:nvPr/>
        </p:nvSpPr>
        <p:spPr>
          <a:xfrm>
            <a:off x="33839518" y="11368347"/>
            <a:ext cx="2357361" cy="71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POLICIA</a:t>
            </a:r>
          </a:p>
        </p:txBody>
      </p:sp>
      <p:sp>
        <p:nvSpPr>
          <p:cNvPr id="216" name="TextBox 216"/>
          <p:cNvSpPr txBox="1"/>
          <p:nvPr/>
        </p:nvSpPr>
        <p:spPr>
          <a:xfrm>
            <a:off x="33569762" y="13065937"/>
            <a:ext cx="2999276" cy="71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TRANSITO</a:t>
            </a:r>
          </a:p>
        </p:txBody>
      </p:sp>
      <p:sp>
        <p:nvSpPr>
          <p:cNvPr id="217" name="TextBox 217"/>
          <p:cNvSpPr txBox="1"/>
          <p:nvPr/>
        </p:nvSpPr>
        <p:spPr>
          <a:xfrm>
            <a:off x="33581867" y="14676012"/>
            <a:ext cx="2920881" cy="10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PREVENCION SOCIAL DEL DELITO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33929242" y="16715811"/>
            <a:ext cx="2357361" cy="143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CAPACITACION Y ADIESTRAMIENTO</a:t>
            </a:r>
          </a:p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VACANTE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33569762" y="18647965"/>
            <a:ext cx="2932985" cy="143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DEL CENTRO DE CONTROL, COMANDO Y COMPUTO C4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33863627" y="20746331"/>
            <a:ext cx="2357361" cy="34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ALCALDE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1793759" y="12571491"/>
            <a:ext cx="2863924" cy="143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GENERAL DE ASUNTOS JURIDICOS</a:t>
            </a:r>
          </a:p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VACANTE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10083326" y="13011600"/>
            <a:ext cx="2768124" cy="143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08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COORDINACION DE ATENCION CIUDADANA</a:t>
            </a:r>
          </a:p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VACANTE</a:t>
            </a:r>
          </a:p>
        </p:txBody>
      </p:sp>
      <p:sp>
        <p:nvSpPr>
          <p:cNvPr id="223" name="TextBox 223"/>
          <p:cNvSpPr txBox="1"/>
          <p:nvPr/>
        </p:nvSpPr>
        <p:spPr>
          <a:xfrm>
            <a:off x="10429763" y="15269219"/>
            <a:ext cx="2357361" cy="107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08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COORDINACION DE C.I.A.C</a:t>
            </a:r>
          </a:p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VACANTE</a:t>
            </a:r>
          </a:p>
        </p:txBody>
      </p:sp>
      <p:sp>
        <p:nvSpPr>
          <p:cNvPr id="224" name="TextBox 224"/>
          <p:cNvSpPr txBox="1"/>
          <p:nvPr/>
        </p:nvSpPr>
        <p:spPr>
          <a:xfrm>
            <a:off x="10001250" y="16992600"/>
            <a:ext cx="2745903" cy="215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088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COORDINACION DE VINCULACION DE ASUNTOS RELIGIOSOS </a:t>
            </a:r>
          </a:p>
          <a:p>
            <a:pPr algn="ctr">
              <a:lnSpc>
                <a:spcPts val="2923"/>
              </a:lnSpc>
            </a:pPr>
            <a:r>
              <a:rPr lang="en-US" sz="2088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VACANTE</a:t>
            </a:r>
          </a:p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endParaRPr lang="en-US" sz="2088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25" name="TextBox 225"/>
          <p:cNvSpPr txBox="1"/>
          <p:nvPr/>
        </p:nvSpPr>
        <p:spPr>
          <a:xfrm>
            <a:off x="30070367" y="11473082"/>
            <a:ext cx="2362845" cy="1070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3"/>
              </a:lnSpc>
            </a:pPr>
            <a:r>
              <a:rPr lang="en-US" sz="20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DIRECCION DE OBRAS PUBLICAS</a:t>
            </a:r>
          </a:p>
          <a:p>
            <a:pPr marL="0" lvl="0" indent="0" algn="ctr">
              <a:lnSpc>
                <a:spcPts val="2923"/>
              </a:lnSpc>
              <a:spcBef>
                <a:spcPct val="0"/>
              </a:spcBef>
            </a:pPr>
            <a:r>
              <a:rPr lang="en-US" sz="208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VACANTE</a:t>
            </a:r>
          </a:p>
        </p:txBody>
      </p:sp>
      <p:grpSp>
        <p:nvGrpSpPr>
          <p:cNvPr id="226" name="Group 226"/>
          <p:cNvGrpSpPr/>
          <p:nvPr/>
        </p:nvGrpSpPr>
        <p:grpSpPr>
          <a:xfrm>
            <a:off x="4950292" y="25374600"/>
            <a:ext cx="9793000" cy="1710598"/>
            <a:chOff x="0" y="0"/>
            <a:chExt cx="812800" cy="40640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228" name="TextBox 228"/>
            <p:cNvSpPr txBox="1"/>
            <p:nvPr/>
          </p:nvSpPr>
          <p:spPr>
            <a:xfrm>
              <a:off x="0" y="85725"/>
              <a:ext cx="698500" cy="320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50"/>
                </a:lnSpc>
              </a:pPr>
              <a:endParaRPr/>
            </a:p>
          </p:txBody>
        </p:sp>
      </p:grpSp>
      <p:grpSp>
        <p:nvGrpSpPr>
          <p:cNvPr id="229" name="Group 229"/>
          <p:cNvGrpSpPr/>
          <p:nvPr/>
        </p:nvGrpSpPr>
        <p:grpSpPr>
          <a:xfrm>
            <a:off x="10824543" y="25374600"/>
            <a:ext cx="9793000" cy="1710598"/>
            <a:chOff x="0" y="0"/>
            <a:chExt cx="812800" cy="406400"/>
          </a:xfrm>
        </p:grpSpPr>
        <p:sp>
          <p:nvSpPr>
            <p:cNvPr id="230" name="Freeform 23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49E69"/>
            </a:solidFill>
          </p:spPr>
        </p:sp>
        <p:sp>
          <p:nvSpPr>
            <p:cNvPr id="231" name="TextBox 231"/>
            <p:cNvSpPr txBox="1"/>
            <p:nvPr/>
          </p:nvSpPr>
          <p:spPr>
            <a:xfrm>
              <a:off x="0" y="85725"/>
              <a:ext cx="698500" cy="320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50"/>
                </a:lnSpc>
              </a:pPr>
              <a:endParaRPr/>
            </a:p>
          </p:txBody>
        </p:sp>
      </p:grpSp>
      <p:grpSp>
        <p:nvGrpSpPr>
          <p:cNvPr id="232" name="Group 232"/>
          <p:cNvGrpSpPr/>
          <p:nvPr/>
        </p:nvGrpSpPr>
        <p:grpSpPr>
          <a:xfrm>
            <a:off x="16758614" y="25374600"/>
            <a:ext cx="10273114" cy="1710598"/>
            <a:chOff x="0" y="0"/>
            <a:chExt cx="852648" cy="40640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852648" cy="406400"/>
            </a:xfrm>
            <a:custGeom>
              <a:avLst/>
              <a:gdLst/>
              <a:ahLst/>
              <a:cxnLst/>
              <a:rect l="l" t="t" r="r" b="b"/>
              <a:pathLst>
                <a:path w="852648" h="406400">
                  <a:moveTo>
                    <a:pt x="649448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49448" y="406400"/>
                  </a:lnTo>
                  <a:lnTo>
                    <a:pt x="852648" y="203200"/>
                  </a:lnTo>
                  <a:lnTo>
                    <a:pt x="649448" y="0"/>
                  </a:ln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34" name="TextBox 234"/>
            <p:cNvSpPr txBox="1"/>
            <p:nvPr/>
          </p:nvSpPr>
          <p:spPr>
            <a:xfrm>
              <a:off x="0" y="85725"/>
              <a:ext cx="738348" cy="320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50"/>
                </a:lnSpc>
              </a:pPr>
              <a:endParaRPr/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22670461" y="25374600"/>
            <a:ext cx="11867190" cy="1710598"/>
            <a:chOff x="0" y="0"/>
            <a:chExt cx="984954" cy="406400"/>
          </a:xfrm>
        </p:grpSpPr>
        <p:sp>
          <p:nvSpPr>
            <p:cNvPr id="236" name="Freeform 236"/>
            <p:cNvSpPr/>
            <p:nvPr/>
          </p:nvSpPr>
          <p:spPr>
            <a:xfrm>
              <a:off x="0" y="0"/>
              <a:ext cx="984954" cy="406400"/>
            </a:xfrm>
            <a:custGeom>
              <a:avLst/>
              <a:gdLst/>
              <a:ahLst/>
              <a:cxnLst/>
              <a:rect l="l" t="t" r="r" b="b"/>
              <a:pathLst>
                <a:path w="984954" h="406400">
                  <a:moveTo>
                    <a:pt x="78175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781754" y="406400"/>
                  </a:lnTo>
                  <a:lnTo>
                    <a:pt x="984954" y="203200"/>
                  </a:lnTo>
                  <a:lnTo>
                    <a:pt x="781754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  <p:sp>
          <p:nvSpPr>
            <p:cNvPr id="237" name="TextBox 237"/>
            <p:cNvSpPr txBox="1"/>
            <p:nvPr/>
          </p:nvSpPr>
          <p:spPr>
            <a:xfrm>
              <a:off x="0" y="85725"/>
              <a:ext cx="870654" cy="320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50"/>
                </a:lnSpc>
              </a:pPr>
              <a:endParaRPr/>
            </a:p>
          </p:txBody>
        </p:sp>
      </p:grpSp>
      <p:grpSp>
        <p:nvGrpSpPr>
          <p:cNvPr id="238" name="Group 238"/>
          <p:cNvGrpSpPr/>
          <p:nvPr/>
        </p:nvGrpSpPr>
        <p:grpSpPr>
          <a:xfrm>
            <a:off x="28436158" y="25340402"/>
            <a:ext cx="12121280" cy="1710598"/>
            <a:chOff x="0" y="0"/>
            <a:chExt cx="1006043" cy="406400"/>
          </a:xfrm>
        </p:grpSpPr>
        <p:sp>
          <p:nvSpPr>
            <p:cNvPr id="239" name="Freeform 239"/>
            <p:cNvSpPr/>
            <p:nvPr/>
          </p:nvSpPr>
          <p:spPr>
            <a:xfrm>
              <a:off x="126149" y="0"/>
              <a:ext cx="879894" cy="406400"/>
            </a:xfrm>
            <a:custGeom>
              <a:avLst/>
              <a:gdLst/>
              <a:ahLst/>
              <a:cxnLst/>
              <a:rect l="l" t="t" r="r" b="b"/>
              <a:pathLst>
                <a:path w="1006044" h="406400">
                  <a:moveTo>
                    <a:pt x="80284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802844" y="406400"/>
                  </a:lnTo>
                  <a:lnTo>
                    <a:pt x="1006044" y="203200"/>
                  </a:lnTo>
                  <a:lnTo>
                    <a:pt x="802844" y="0"/>
                  </a:lnTo>
                  <a:close/>
                </a:path>
              </a:pathLst>
            </a:custGeom>
            <a:solidFill>
              <a:srgbClr val="F49E69"/>
            </a:solidFill>
          </p:spPr>
        </p:sp>
        <p:sp>
          <p:nvSpPr>
            <p:cNvPr id="240" name="TextBox 240"/>
            <p:cNvSpPr txBox="1"/>
            <p:nvPr/>
          </p:nvSpPr>
          <p:spPr>
            <a:xfrm>
              <a:off x="0" y="85725"/>
              <a:ext cx="891744" cy="320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50"/>
                </a:lnSpc>
              </a:pPr>
              <a:endParaRPr/>
            </a:p>
          </p:txBody>
        </p:sp>
      </p:grpSp>
      <p:sp>
        <p:nvSpPr>
          <p:cNvPr id="241" name="AutoShape 241"/>
          <p:cNvSpPr/>
          <p:nvPr/>
        </p:nvSpPr>
        <p:spPr>
          <a:xfrm flipH="1">
            <a:off x="17714348" y="7551208"/>
            <a:ext cx="2830723" cy="0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2" name="AutoShape 242"/>
          <p:cNvSpPr/>
          <p:nvPr/>
        </p:nvSpPr>
        <p:spPr>
          <a:xfrm flipV="1">
            <a:off x="34979504" y="8689400"/>
            <a:ext cx="0" cy="495758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3" name="AutoShape 243"/>
          <p:cNvSpPr/>
          <p:nvPr/>
        </p:nvSpPr>
        <p:spPr>
          <a:xfrm flipV="1">
            <a:off x="31251789" y="8713978"/>
            <a:ext cx="0" cy="495758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4" name="AutoShape 244"/>
          <p:cNvSpPr/>
          <p:nvPr/>
        </p:nvSpPr>
        <p:spPr>
          <a:xfrm flipV="1">
            <a:off x="27524074" y="8738556"/>
            <a:ext cx="0" cy="495758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5" name="AutoShape 245"/>
          <p:cNvSpPr/>
          <p:nvPr/>
        </p:nvSpPr>
        <p:spPr>
          <a:xfrm flipV="1">
            <a:off x="23796359" y="8763135"/>
            <a:ext cx="0" cy="495758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6" name="AutoShape 246"/>
          <p:cNvSpPr/>
          <p:nvPr/>
        </p:nvSpPr>
        <p:spPr>
          <a:xfrm flipV="1">
            <a:off x="19667394" y="8689400"/>
            <a:ext cx="11906" cy="625985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7" name="AutoShape 247"/>
          <p:cNvSpPr/>
          <p:nvPr/>
        </p:nvSpPr>
        <p:spPr>
          <a:xfrm flipV="1">
            <a:off x="15528837" y="8737050"/>
            <a:ext cx="0" cy="579596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8" name="AutoShape 248"/>
          <p:cNvSpPr/>
          <p:nvPr/>
        </p:nvSpPr>
        <p:spPr>
          <a:xfrm flipV="1">
            <a:off x="11369940" y="8679297"/>
            <a:ext cx="0" cy="579596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9" name="AutoShape 249"/>
          <p:cNvSpPr/>
          <p:nvPr/>
        </p:nvSpPr>
        <p:spPr>
          <a:xfrm flipV="1">
            <a:off x="7331658" y="8679297"/>
            <a:ext cx="0" cy="579596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0" name="AutoShape 250"/>
          <p:cNvSpPr/>
          <p:nvPr/>
        </p:nvSpPr>
        <p:spPr>
          <a:xfrm flipV="1">
            <a:off x="3293377" y="8679297"/>
            <a:ext cx="0" cy="579596"/>
          </a:xfrm>
          <a:prstGeom prst="line">
            <a:avLst/>
          </a:prstGeom>
          <a:ln w="47625" cap="flat">
            <a:solidFill>
              <a:srgbClr val="ED6B1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1" name="TextBox 251"/>
          <p:cNvSpPr txBox="1"/>
          <p:nvPr/>
        </p:nvSpPr>
        <p:spPr>
          <a:xfrm>
            <a:off x="26496702" y="23748296"/>
            <a:ext cx="10980497" cy="976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5"/>
              </a:lnSpc>
            </a:pPr>
            <a:r>
              <a:rPr lang="en-US" sz="279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ORGANIGRAMA REALIZADO POR LA CONTRALORIA MUNICIPAL </a:t>
            </a:r>
          </a:p>
          <a:p>
            <a:pPr algn="r">
              <a:lnSpc>
                <a:spcPts val="3915"/>
              </a:lnSpc>
              <a:spcBef>
                <a:spcPct val="0"/>
              </a:spcBef>
            </a:pPr>
            <a:r>
              <a:rPr lang="en-US" sz="279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ACTUALIZADO AL 14 ENERO 2025</a:t>
            </a:r>
          </a:p>
        </p:txBody>
      </p:sp>
      <p:grpSp>
        <p:nvGrpSpPr>
          <p:cNvPr id="252" name="Group 252"/>
          <p:cNvGrpSpPr/>
          <p:nvPr/>
        </p:nvGrpSpPr>
        <p:grpSpPr>
          <a:xfrm>
            <a:off x="5865342" y="18211800"/>
            <a:ext cx="3000932" cy="1363743"/>
            <a:chOff x="0" y="0"/>
            <a:chExt cx="455265" cy="206890"/>
          </a:xfrm>
        </p:grpSpPr>
        <p:sp>
          <p:nvSpPr>
            <p:cNvPr id="253" name="Freeform 253"/>
            <p:cNvSpPr/>
            <p:nvPr/>
          </p:nvSpPr>
          <p:spPr>
            <a:xfrm>
              <a:off x="0" y="0"/>
              <a:ext cx="455265" cy="206890"/>
            </a:xfrm>
            <a:custGeom>
              <a:avLst/>
              <a:gdLst/>
              <a:ahLst/>
              <a:cxnLst/>
              <a:rect l="l" t="t" r="r" b="b"/>
              <a:pathLst>
                <a:path w="455265" h="206890">
                  <a:moveTo>
                    <a:pt x="31491" y="0"/>
                  </a:moveTo>
                  <a:lnTo>
                    <a:pt x="423773" y="0"/>
                  </a:lnTo>
                  <a:cubicBezTo>
                    <a:pt x="441166" y="0"/>
                    <a:pt x="455265" y="14099"/>
                    <a:pt x="455265" y="31491"/>
                  </a:cubicBezTo>
                  <a:lnTo>
                    <a:pt x="455265" y="175399"/>
                  </a:lnTo>
                  <a:cubicBezTo>
                    <a:pt x="455265" y="192791"/>
                    <a:pt x="441166" y="206890"/>
                    <a:pt x="423773" y="206890"/>
                  </a:cubicBezTo>
                  <a:lnTo>
                    <a:pt x="31491" y="206890"/>
                  </a:lnTo>
                  <a:cubicBezTo>
                    <a:pt x="14099" y="206890"/>
                    <a:pt x="0" y="192791"/>
                    <a:pt x="0" y="175399"/>
                  </a:cubicBezTo>
                  <a:lnTo>
                    <a:pt x="0" y="31491"/>
                  </a:lnTo>
                  <a:cubicBezTo>
                    <a:pt x="0" y="14099"/>
                    <a:pt x="14099" y="0"/>
                    <a:pt x="3149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54" name="TextBox 254"/>
            <p:cNvSpPr txBox="1"/>
            <p:nvPr/>
          </p:nvSpPr>
          <p:spPr>
            <a:xfrm>
              <a:off x="0" y="23120"/>
              <a:ext cx="455265" cy="159265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r>
                <a:rPr lang="en-US" sz="2088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COORDINACIÓN DE RECAUDACIÓN INMOBILIARIA </a:t>
              </a:r>
            </a:p>
            <a:p>
              <a:pPr algn="ctr">
                <a:lnSpc>
                  <a:spcPts val="2088"/>
                </a:lnSpc>
              </a:pPr>
              <a:r>
                <a:rPr lang="en-US" sz="2088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VACANTE</a:t>
              </a:r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5863717" y="19862351"/>
            <a:ext cx="3000932" cy="1316190"/>
            <a:chOff x="0" y="0"/>
            <a:chExt cx="455265" cy="199676"/>
          </a:xfrm>
        </p:grpSpPr>
        <p:sp>
          <p:nvSpPr>
            <p:cNvPr id="256" name="Freeform 256"/>
            <p:cNvSpPr/>
            <p:nvPr/>
          </p:nvSpPr>
          <p:spPr>
            <a:xfrm>
              <a:off x="0" y="0"/>
              <a:ext cx="455265" cy="199676"/>
            </a:xfrm>
            <a:custGeom>
              <a:avLst/>
              <a:gdLst/>
              <a:ahLst/>
              <a:cxnLst/>
              <a:rect l="l" t="t" r="r" b="b"/>
              <a:pathLst>
                <a:path w="455265" h="199676">
                  <a:moveTo>
                    <a:pt x="31491" y="0"/>
                  </a:moveTo>
                  <a:lnTo>
                    <a:pt x="423773" y="0"/>
                  </a:lnTo>
                  <a:cubicBezTo>
                    <a:pt x="441166" y="0"/>
                    <a:pt x="455265" y="14099"/>
                    <a:pt x="455265" y="31491"/>
                  </a:cubicBezTo>
                  <a:lnTo>
                    <a:pt x="455265" y="168185"/>
                  </a:lnTo>
                  <a:cubicBezTo>
                    <a:pt x="455265" y="185577"/>
                    <a:pt x="441166" y="199676"/>
                    <a:pt x="423773" y="199676"/>
                  </a:cubicBezTo>
                  <a:lnTo>
                    <a:pt x="31491" y="199676"/>
                  </a:lnTo>
                  <a:cubicBezTo>
                    <a:pt x="14099" y="199676"/>
                    <a:pt x="0" y="185577"/>
                    <a:pt x="0" y="168185"/>
                  </a:cubicBezTo>
                  <a:lnTo>
                    <a:pt x="0" y="31491"/>
                  </a:lnTo>
                  <a:cubicBezTo>
                    <a:pt x="0" y="14099"/>
                    <a:pt x="14099" y="0"/>
                    <a:pt x="3149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57" name="TextBox 257"/>
            <p:cNvSpPr txBox="1"/>
            <p:nvPr/>
          </p:nvSpPr>
          <p:spPr>
            <a:xfrm>
              <a:off x="0" y="27042"/>
              <a:ext cx="455265" cy="152051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r>
                <a:rPr lang="en-US" sz="2088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COORDINACIÓN JURIDICA</a:t>
              </a:r>
            </a:p>
            <a:p>
              <a:pPr algn="ctr">
                <a:lnSpc>
                  <a:spcPts val="2088"/>
                </a:lnSpc>
              </a:pPr>
              <a:r>
                <a:rPr lang="en-US" sz="2088" b="1" dirty="0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VACANTE</a:t>
              </a:r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5857318" y="21412200"/>
            <a:ext cx="3000932" cy="1316190"/>
            <a:chOff x="0" y="0"/>
            <a:chExt cx="455265" cy="199676"/>
          </a:xfrm>
        </p:grpSpPr>
        <p:sp>
          <p:nvSpPr>
            <p:cNvPr id="259" name="Freeform 259"/>
            <p:cNvSpPr/>
            <p:nvPr/>
          </p:nvSpPr>
          <p:spPr>
            <a:xfrm>
              <a:off x="0" y="0"/>
              <a:ext cx="455265" cy="199676"/>
            </a:xfrm>
            <a:custGeom>
              <a:avLst/>
              <a:gdLst/>
              <a:ahLst/>
              <a:cxnLst/>
              <a:rect l="l" t="t" r="r" b="b"/>
              <a:pathLst>
                <a:path w="455265" h="199676">
                  <a:moveTo>
                    <a:pt x="31491" y="0"/>
                  </a:moveTo>
                  <a:lnTo>
                    <a:pt x="423773" y="0"/>
                  </a:lnTo>
                  <a:cubicBezTo>
                    <a:pt x="441166" y="0"/>
                    <a:pt x="455265" y="14099"/>
                    <a:pt x="455265" y="31491"/>
                  </a:cubicBezTo>
                  <a:lnTo>
                    <a:pt x="455265" y="168185"/>
                  </a:lnTo>
                  <a:cubicBezTo>
                    <a:pt x="455265" y="185577"/>
                    <a:pt x="441166" y="199676"/>
                    <a:pt x="423773" y="199676"/>
                  </a:cubicBezTo>
                  <a:lnTo>
                    <a:pt x="31491" y="199676"/>
                  </a:lnTo>
                  <a:cubicBezTo>
                    <a:pt x="14099" y="199676"/>
                    <a:pt x="0" y="185577"/>
                    <a:pt x="0" y="168185"/>
                  </a:cubicBezTo>
                  <a:lnTo>
                    <a:pt x="0" y="31491"/>
                  </a:lnTo>
                  <a:cubicBezTo>
                    <a:pt x="0" y="14099"/>
                    <a:pt x="14099" y="0"/>
                    <a:pt x="3149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60" name="TextBox 260"/>
            <p:cNvSpPr txBox="1"/>
            <p:nvPr/>
          </p:nvSpPr>
          <p:spPr>
            <a:xfrm>
              <a:off x="0" y="47625"/>
              <a:ext cx="455265" cy="152051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r>
                <a:rPr lang="en-US" sz="208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COORDINACIÓN INFORMATICA</a:t>
              </a:r>
            </a:p>
            <a:p>
              <a:pPr algn="ctr">
                <a:lnSpc>
                  <a:spcPts val="2088"/>
                </a:lnSpc>
              </a:pPr>
              <a:r>
                <a:rPr lang="en-US" sz="2088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VACANTE</a:t>
              </a:r>
            </a:p>
          </p:txBody>
        </p:sp>
      </p:grpSp>
      <p:grpSp>
        <p:nvGrpSpPr>
          <p:cNvPr id="261" name="Group 261"/>
          <p:cNvGrpSpPr/>
          <p:nvPr/>
        </p:nvGrpSpPr>
        <p:grpSpPr>
          <a:xfrm>
            <a:off x="5863717" y="22985406"/>
            <a:ext cx="3000932" cy="1316190"/>
            <a:chOff x="0" y="0"/>
            <a:chExt cx="455265" cy="199676"/>
          </a:xfrm>
        </p:grpSpPr>
        <p:sp>
          <p:nvSpPr>
            <p:cNvPr id="262" name="Freeform 262"/>
            <p:cNvSpPr/>
            <p:nvPr/>
          </p:nvSpPr>
          <p:spPr>
            <a:xfrm>
              <a:off x="0" y="0"/>
              <a:ext cx="455265" cy="199676"/>
            </a:xfrm>
            <a:custGeom>
              <a:avLst/>
              <a:gdLst/>
              <a:ahLst/>
              <a:cxnLst/>
              <a:rect l="l" t="t" r="r" b="b"/>
              <a:pathLst>
                <a:path w="455265" h="199676">
                  <a:moveTo>
                    <a:pt x="31491" y="0"/>
                  </a:moveTo>
                  <a:lnTo>
                    <a:pt x="423773" y="0"/>
                  </a:lnTo>
                  <a:cubicBezTo>
                    <a:pt x="441166" y="0"/>
                    <a:pt x="455265" y="14099"/>
                    <a:pt x="455265" y="31491"/>
                  </a:cubicBezTo>
                  <a:lnTo>
                    <a:pt x="455265" y="168185"/>
                  </a:lnTo>
                  <a:cubicBezTo>
                    <a:pt x="455265" y="185577"/>
                    <a:pt x="441166" y="199676"/>
                    <a:pt x="423773" y="199676"/>
                  </a:cubicBezTo>
                  <a:lnTo>
                    <a:pt x="31491" y="199676"/>
                  </a:lnTo>
                  <a:cubicBezTo>
                    <a:pt x="14099" y="199676"/>
                    <a:pt x="0" y="185577"/>
                    <a:pt x="0" y="168185"/>
                  </a:cubicBezTo>
                  <a:lnTo>
                    <a:pt x="0" y="31491"/>
                  </a:lnTo>
                  <a:cubicBezTo>
                    <a:pt x="0" y="14099"/>
                    <a:pt x="14099" y="0"/>
                    <a:pt x="3149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63" name="TextBox 263"/>
            <p:cNvSpPr txBox="1"/>
            <p:nvPr/>
          </p:nvSpPr>
          <p:spPr>
            <a:xfrm>
              <a:off x="0" y="47625"/>
              <a:ext cx="455265" cy="152051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r>
                <a:rPr lang="en-US" sz="208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COORDINACIÓN DE PATRIMONIO MUNICIPAL</a:t>
              </a:r>
            </a:p>
          </p:txBody>
        </p:sp>
      </p:grpSp>
      <p:grpSp>
        <p:nvGrpSpPr>
          <p:cNvPr id="264" name="Group 264"/>
          <p:cNvGrpSpPr/>
          <p:nvPr/>
        </p:nvGrpSpPr>
        <p:grpSpPr>
          <a:xfrm>
            <a:off x="14121605" y="20266893"/>
            <a:ext cx="2878619" cy="1167178"/>
            <a:chOff x="0" y="0"/>
            <a:chExt cx="436709" cy="177070"/>
          </a:xfrm>
        </p:grpSpPr>
        <p:sp>
          <p:nvSpPr>
            <p:cNvPr id="265" name="Freeform 265"/>
            <p:cNvSpPr/>
            <p:nvPr/>
          </p:nvSpPr>
          <p:spPr>
            <a:xfrm>
              <a:off x="0" y="0"/>
              <a:ext cx="436709" cy="177070"/>
            </a:xfrm>
            <a:custGeom>
              <a:avLst/>
              <a:gdLst/>
              <a:ahLst/>
              <a:cxnLst/>
              <a:rect l="l" t="t" r="r" b="b"/>
              <a:pathLst>
                <a:path w="436709" h="177070">
                  <a:moveTo>
                    <a:pt x="32829" y="0"/>
                  </a:moveTo>
                  <a:lnTo>
                    <a:pt x="403879" y="0"/>
                  </a:lnTo>
                  <a:cubicBezTo>
                    <a:pt x="412586" y="0"/>
                    <a:pt x="420937" y="3459"/>
                    <a:pt x="427093" y="9616"/>
                  </a:cubicBezTo>
                  <a:cubicBezTo>
                    <a:pt x="433250" y="15772"/>
                    <a:pt x="436709" y="24123"/>
                    <a:pt x="436709" y="32829"/>
                  </a:cubicBezTo>
                  <a:lnTo>
                    <a:pt x="436709" y="144241"/>
                  </a:lnTo>
                  <a:cubicBezTo>
                    <a:pt x="436709" y="152947"/>
                    <a:pt x="433250" y="161298"/>
                    <a:pt x="427093" y="167454"/>
                  </a:cubicBezTo>
                  <a:cubicBezTo>
                    <a:pt x="420937" y="173611"/>
                    <a:pt x="412586" y="177070"/>
                    <a:pt x="403879" y="177070"/>
                  </a:cubicBezTo>
                  <a:lnTo>
                    <a:pt x="32829" y="177070"/>
                  </a:lnTo>
                  <a:cubicBezTo>
                    <a:pt x="24123" y="177070"/>
                    <a:pt x="15772" y="173611"/>
                    <a:pt x="9616" y="167454"/>
                  </a:cubicBezTo>
                  <a:cubicBezTo>
                    <a:pt x="3459" y="161298"/>
                    <a:pt x="0" y="152947"/>
                    <a:pt x="0" y="144241"/>
                  </a:cubicBezTo>
                  <a:lnTo>
                    <a:pt x="0" y="32829"/>
                  </a:lnTo>
                  <a:cubicBezTo>
                    <a:pt x="0" y="24123"/>
                    <a:pt x="3459" y="15772"/>
                    <a:pt x="9616" y="9616"/>
                  </a:cubicBezTo>
                  <a:cubicBezTo>
                    <a:pt x="15772" y="3459"/>
                    <a:pt x="24123" y="0"/>
                    <a:pt x="3282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66" name="TextBox 266"/>
            <p:cNvSpPr txBox="1"/>
            <p:nvPr/>
          </p:nvSpPr>
          <p:spPr>
            <a:xfrm>
              <a:off x="0" y="47625"/>
              <a:ext cx="436709" cy="129445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r>
                <a:rPr lang="en-US" sz="208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DIRECCIÓN DE  CASA DE LA CULTURA</a:t>
              </a:r>
            </a:p>
          </p:txBody>
        </p:sp>
      </p:grpSp>
      <p:grpSp>
        <p:nvGrpSpPr>
          <p:cNvPr id="267" name="Group 267"/>
          <p:cNvGrpSpPr/>
          <p:nvPr/>
        </p:nvGrpSpPr>
        <p:grpSpPr>
          <a:xfrm>
            <a:off x="14121605" y="21529272"/>
            <a:ext cx="2878619" cy="1167178"/>
            <a:chOff x="0" y="0"/>
            <a:chExt cx="436709" cy="177070"/>
          </a:xfrm>
        </p:grpSpPr>
        <p:sp>
          <p:nvSpPr>
            <p:cNvPr id="268" name="Freeform 268"/>
            <p:cNvSpPr/>
            <p:nvPr/>
          </p:nvSpPr>
          <p:spPr>
            <a:xfrm>
              <a:off x="0" y="0"/>
              <a:ext cx="436709" cy="177070"/>
            </a:xfrm>
            <a:custGeom>
              <a:avLst/>
              <a:gdLst/>
              <a:ahLst/>
              <a:cxnLst/>
              <a:rect l="l" t="t" r="r" b="b"/>
              <a:pathLst>
                <a:path w="436709" h="177070">
                  <a:moveTo>
                    <a:pt x="32829" y="0"/>
                  </a:moveTo>
                  <a:lnTo>
                    <a:pt x="403879" y="0"/>
                  </a:lnTo>
                  <a:cubicBezTo>
                    <a:pt x="412586" y="0"/>
                    <a:pt x="420937" y="3459"/>
                    <a:pt x="427093" y="9616"/>
                  </a:cubicBezTo>
                  <a:cubicBezTo>
                    <a:pt x="433250" y="15772"/>
                    <a:pt x="436709" y="24123"/>
                    <a:pt x="436709" y="32829"/>
                  </a:cubicBezTo>
                  <a:lnTo>
                    <a:pt x="436709" y="144241"/>
                  </a:lnTo>
                  <a:cubicBezTo>
                    <a:pt x="436709" y="152947"/>
                    <a:pt x="433250" y="161298"/>
                    <a:pt x="427093" y="167454"/>
                  </a:cubicBezTo>
                  <a:cubicBezTo>
                    <a:pt x="420937" y="173611"/>
                    <a:pt x="412586" y="177070"/>
                    <a:pt x="403879" y="177070"/>
                  </a:cubicBezTo>
                  <a:lnTo>
                    <a:pt x="32829" y="177070"/>
                  </a:lnTo>
                  <a:cubicBezTo>
                    <a:pt x="24123" y="177070"/>
                    <a:pt x="15772" y="173611"/>
                    <a:pt x="9616" y="167454"/>
                  </a:cubicBezTo>
                  <a:cubicBezTo>
                    <a:pt x="3459" y="161298"/>
                    <a:pt x="0" y="152947"/>
                    <a:pt x="0" y="144241"/>
                  </a:cubicBezTo>
                  <a:lnTo>
                    <a:pt x="0" y="32829"/>
                  </a:lnTo>
                  <a:cubicBezTo>
                    <a:pt x="0" y="24123"/>
                    <a:pt x="3459" y="15772"/>
                    <a:pt x="9616" y="9616"/>
                  </a:cubicBezTo>
                  <a:cubicBezTo>
                    <a:pt x="15772" y="3459"/>
                    <a:pt x="24123" y="0"/>
                    <a:pt x="3282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69" name="TextBox 269"/>
            <p:cNvSpPr txBox="1"/>
            <p:nvPr/>
          </p:nvSpPr>
          <p:spPr>
            <a:xfrm>
              <a:off x="0" y="47625"/>
              <a:ext cx="436709" cy="129445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r>
                <a:rPr lang="en-US" sz="208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DIRECCIÓN DE DESARROLLO ECONOMICO</a:t>
              </a:r>
            </a:p>
          </p:txBody>
        </p:sp>
      </p:grpSp>
      <p:grpSp>
        <p:nvGrpSpPr>
          <p:cNvPr id="270" name="Group 270"/>
          <p:cNvGrpSpPr/>
          <p:nvPr/>
        </p:nvGrpSpPr>
        <p:grpSpPr>
          <a:xfrm>
            <a:off x="14121605" y="22750166"/>
            <a:ext cx="2878619" cy="1001601"/>
            <a:chOff x="0" y="0"/>
            <a:chExt cx="436709" cy="151951"/>
          </a:xfrm>
        </p:grpSpPr>
        <p:sp>
          <p:nvSpPr>
            <p:cNvPr id="271" name="Freeform 271"/>
            <p:cNvSpPr/>
            <p:nvPr/>
          </p:nvSpPr>
          <p:spPr>
            <a:xfrm>
              <a:off x="0" y="0"/>
              <a:ext cx="436709" cy="151951"/>
            </a:xfrm>
            <a:custGeom>
              <a:avLst/>
              <a:gdLst/>
              <a:ahLst/>
              <a:cxnLst/>
              <a:rect l="l" t="t" r="r" b="b"/>
              <a:pathLst>
                <a:path w="436709" h="151951">
                  <a:moveTo>
                    <a:pt x="32829" y="0"/>
                  </a:moveTo>
                  <a:lnTo>
                    <a:pt x="403879" y="0"/>
                  </a:lnTo>
                  <a:cubicBezTo>
                    <a:pt x="412586" y="0"/>
                    <a:pt x="420937" y="3459"/>
                    <a:pt x="427093" y="9616"/>
                  </a:cubicBezTo>
                  <a:cubicBezTo>
                    <a:pt x="433250" y="15772"/>
                    <a:pt x="436709" y="24123"/>
                    <a:pt x="436709" y="32829"/>
                  </a:cubicBezTo>
                  <a:lnTo>
                    <a:pt x="436709" y="119121"/>
                  </a:lnTo>
                  <a:cubicBezTo>
                    <a:pt x="436709" y="127828"/>
                    <a:pt x="433250" y="136178"/>
                    <a:pt x="427093" y="142335"/>
                  </a:cubicBezTo>
                  <a:cubicBezTo>
                    <a:pt x="420937" y="148492"/>
                    <a:pt x="412586" y="151951"/>
                    <a:pt x="403879" y="151951"/>
                  </a:cubicBezTo>
                  <a:lnTo>
                    <a:pt x="32829" y="151951"/>
                  </a:lnTo>
                  <a:cubicBezTo>
                    <a:pt x="24123" y="151951"/>
                    <a:pt x="15772" y="148492"/>
                    <a:pt x="9616" y="142335"/>
                  </a:cubicBezTo>
                  <a:cubicBezTo>
                    <a:pt x="3459" y="136178"/>
                    <a:pt x="0" y="127828"/>
                    <a:pt x="0" y="119121"/>
                  </a:cubicBezTo>
                  <a:lnTo>
                    <a:pt x="0" y="32829"/>
                  </a:lnTo>
                  <a:cubicBezTo>
                    <a:pt x="0" y="24123"/>
                    <a:pt x="3459" y="15772"/>
                    <a:pt x="9616" y="9616"/>
                  </a:cubicBezTo>
                  <a:cubicBezTo>
                    <a:pt x="15772" y="3459"/>
                    <a:pt x="24123" y="0"/>
                    <a:pt x="3282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72" name="TextBox 272"/>
            <p:cNvSpPr txBox="1"/>
            <p:nvPr/>
          </p:nvSpPr>
          <p:spPr>
            <a:xfrm>
              <a:off x="0" y="47625"/>
              <a:ext cx="436709" cy="104326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r>
                <a:rPr lang="en-US" sz="208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DIRECCIÓN DE DEPORTES</a:t>
              </a:r>
            </a:p>
          </p:txBody>
        </p:sp>
      </p:grpSp>
      <p:grpSp>
        <p:nvGrpSpPr>
          <p:cNvPr id="273" name="Group 273"/>
          <p:cNvGrpSpPr/>
          <p:nvPr/>
        </p:nvGrpSpPr>
        <p:grpSpPr>
          <a:xfrm>
            <a:off x="14159759" y="23879285"/>
            <a:ext cx="2878619" cy="1363743"/>
            <a:chOff x="0" y="0"/>
            <a:chExt cx="436709" cy="206890"/>
          </a:xfrm>
        </p:grpSpPr>
        <p:sp>
          <p:nvSpPr>
            <p:cNvPr id="274" name="Freeform 274"/>
            <p:cNvSpPr/>
            <p:nvPr/>
          </p:nvSpPr>
          <p:spPr>
            <a:xfrm>
              <a:off x="0" y="0"/>
              <a:ext cx="436709" cy="206890"/>
            </a:xfrm>
            <a:custGeom>
              <a:avLst/>
              <a:gdLst/>
              <a:ahLst/>
              <a:cxnLst/>
              <a:rect l="l" t="t" r="r" b="b"/>
              <a:pathLst>
                <a:path w="436709" h="206890">
                  <a:moveTo>
                    <a:pt x="32829" y="0"/>
                  </a:moveTo>
                  <a:lnTo>
                    <a:pt x="403879" y="0"/>
                  </a:lnTo>
                  <a:cubicBezTo>
                    <a:pt x="412586" y="0"/>
                    <a:pt x="420937" y="3459"/>
                    <a:pt x="427093" y="9616"/>
                  </a:cubicBezTo>
                  <a:cubicBezTo>
                    <a:pt x="433250" y="15772"/>
                    <a:pt x="436709" y="24123"/>
                    <a:pt x="436709" y="32829"/>
                  </a:cubicBezTo>
                  <a:lnTo>
                    <a:pt x="436709" y="174061"/>
                  </a:lnTo>
                  <a:cubicBezTo>
                    <a:pt x="436709" y="182768"/>
                    <a:pt x="433250" y="191118"/>
                    <a:pt x="427093" y="197275"/>
                  </a:cubicBezTo>
                  <a:cubicBezTo>
                    <a:pt x="420937" y="203432"/>
                    <a:pt x="412586" y="206890"/>
                    <a:pt x="403879" y="206890"/>
                  </a:cubicBezTo>
                  <a:lnTo>
                    <a:pt x="32829" y="206890"/>
                  </a:lnTo>
                  <a:cubicBezTo>
                    <a:pt x="24123" y="206890"/>
                    <a:pt x="15772" y="203432"/>
                    <a:pt x="9616" y="197275"/>
                  </a:cubicBezTo>
                  <a:cubicBezTo>
                    <a:pt x="3459" y="191118"/>
                    <a:pt x="0" y="182768"/>
                    <a:pt x="0" y="174061"/>
                  </a:cubicBezTo>
                  <a:lnTo>
                    <a:pt x="0" y="32829"/>
                  </a:lnTo>
                  <a:cubicBezTo>
                    <a:pt x="0" y="24123"/>
                    <a:pt x="3459" y="15772"/>
                    <a:pt x="9616" y="9616"/>
                  </a:cubicBezTo>
                  <a:cubicBezTo>
                    <a:pt x="15772" y="3459"/>
                    <a:pt x="24123" y="0"/>
                    <a:pt x="32829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75" name="TextBox 275"/>
            <p:cNvSpPr txBox="1"/>
            <p:nvPr/>
          </p:nvSpPr>
          <p:spPr>
            <a:xfrm>
              <a:off x="0" y="47625"/>
              <a:ext cx="436709" cy="159265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r>
                <a:rPr lang="en-US" sz="208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DIRECCIÓN DE  FOMENTO Y DESARROLLO AGROPECUARIO</a:t>
              </a:r>
            </a:p>
          </p:txBody>
        </p:sp>
      </p:grpSp>
      <p:grpSp>
        <p:nvGrpSpPr>
          <p:cNvPr id="276" name="Group 276"/>
          <p:cNvGrpSpPr/>
          <p:nvPr/>
        </p:nvGrpSpPr>
        <p:grpSpPr>
          <a:xfrm>
            <a:off x="14133448" y="10589271"/>
            <a:ext cx="2751397" cy="1391355"/>
            <a:chOff x="0" y="0"/>
            <a:chExt cx="417408" cy="211079"/>
          </a:xfrm>
        </p:grpSpPr>
        <p:sp>
          <p:nvSpPr>
            <p:cNvPr id="277" name="Freeform 277"/>
            <p:cNvSpPr/>
            <p:nvPr/>
          </p:nvSpPr>
          <p:spPr>
            <a:xfrm>
              <a:off x="0" y="0"/>
              <a:ext cx="417408" cy="211079"/>
            </a:xfrm>
            <a:custGeom>
              <a:avLst/>
              <a:gdLst/>
              <a:ahLst/>
              <a:cxnLst/>
              <a:rect l="l" t="t" r="r" b="b"/>
              <a:pathLst>
                <a:path w="417408" h="211079">
                  <a:moveTo>
                    <a:pt x="34347" y="0"/>
                  </a:moveTo>
                  <a:lnTo>
                    <a:pt x="383061" y="0"/>
                  </a:lnTo>
                  <a:cubicBezTo>
                    <a:pt x="402030" y="0"/>
                    <a:pt x="417408" y="15378"/>
                    <a:pt x="417408" y="34347"/>
                  </a:cubicBezTo>
                  <a:lnTo>
                    <a:pt x="417408" y="176732"/>
                  </a:lnTo>
                  <a:cubicBezTo>
                    <a:pt x="417408" y="195702"/>
                    <a:pt x="402030" y="211079"/>
                    <a:pt x="383061" y="211079"/>
                  </a:cubicBezTo>
                  <a:lnTo>
                    <a:pt x="34347" y="211079"/>
                  </a:lnTo>
                  <a:cubicBezTo>
                    <a:pt x="15378" y="211079"/>
                    <a:pt x="0" y="195702"/>
                    <a:pt x="0" y="176732"/>
                  </a:cubicBezTo>
                  <a:lnTo>
                    <a:pt x="0" y="34347"/>
                  </a:lnTo>
                  <a:cubicBezTo>
                    <a:pt x="0" y="15378"/>
                    <a:pt x="15378" y="0"/>
                    <a:pt x="34347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78" name="TextBox 278"/>
            <p:cNvSpPr txBox="1"/>
            <p:nvPr/>
          </p:nvSpPr>
          <p:spPr>
            <a:xfrm>
              <a:off x="0" y="47625"/>
              <a:ext cx="417408" cy="163454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r>
                <a:rPr lang="en-US" sz="2088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SUB SECRETARIA DE DESARROLLO SOCIAL</a:t>
              </a:r>
            </a:p>
          </p:txBody>
        </p:sp>
      </p:grpSp>
      <p:grpSp>
        <p:nvGrpSpPr>
          <p:cNvPr id="279" name="Group 279"/>
          <p:cNvGrpSpPr/>
          <p:nvPr/>
        </p:nvGrpSpPr>
        <p:grpSpPr>
          <a:xfrm>
            <a:off x="9990224" y="19354800"/>
            <a:ext cx="3048440" cy="1523033"/>
            <a:chOff x="0" y="22923"/>
            <a:chExt cx="462472" cy="206701"/>
          </a:xfrm>
        </p:grpSpPr>
        <p:sp>
          <p:nvSpPr>
            <p:cNvPr id="280" name="Freeform 280"/>
            <p:cNvSpPr/>
            <p:nvPr/>
          </p:nvSpPr>
          <p:spPr>
            <a:xfrm>
              <a:off x="0" y="22923"/>
              <a:ext cx="462472" cy="206701"/>
            </a:xfrm>
            <a:custGeom>
              <a:avLst/>
              <a:gdLst/>
              <a:ahLst/>
              <a:cxnLst/>
              <a:rect l="l" t="t" r="r" b="b"/>
              <a:pathLst>
                <a:path w="462472" h="206701">
                  <a:moveTo>
                    <a:pt x="31001" y="0"/>
                  </a:moveTo>
                  <a:lnTo>
                    <a:pt x="431471" y="0"/>
                  </a:lnTo>
                  <a:cubicBezTo>
                    <a:pt x="439693" y="0"/>
                    <a:pt x="447578" y="3266"/>
                    <a:pt x="453392" y="9080"/>
                  </a:cubicBezTo>
                  <a:cubicBezTo>
                    <a:pt x="459206" y="14894"/>
                    <a:pt x="462472" y="22779"/>
                    <a:pt x="462472" y="31001"/>
                  </a:cubicBezTo>
                  <a:lnTo>
                    <a:pt x="462472" y="175700"/>
                  </a:lnTo>
                  <a:cubicBezTo>
                    <a:pt x="462472" y="183922"/>
                    <a:pt x="459206" y="191807"/>
                    <a:pt x="453392" y="197621"/>
                  </a:cubicBezTo>
                  <a:cubicBezTo>
                    <a:pt x="447578" y="203434"/>
                    <a:pt x="439693" y="206701"/>
                    <a:pt x="431471" y="206701"/>
                  </a:cubicBezTo>
                  <a:lnTo>
                    <a:pt x="31001" y="206701"/>
                  </a:lnTo>
                  <a:cubicBezTo>
                    <a:pt x="22779" y="206701"/>
                    <a:pt x="14894" y="203434"/>
                    <a:pt x="9080" y="197621"/>
                  </a:cubicBezTo>
                  <a:cubicBezTo>
                    <a:pt x="3266" y="191807"/>
                    <a:pt x="0" y="183922"/>
                    <a:pt x="0" y="175700"/>
                  </a:cubicBezTo>
                  <a:lnTo>
                    <a:pt x="0" y="31001"/>
                  </a:lnTo>
                  <a:cubicBezTo>
                    <a:pt x="0" y="22779"/>
                    <a:pt x="3266" y="14894"/>
                    <a:pt x="9080" y="9080"/>
                  </a:cubicBezTo>
                  <a:cubicBezTo>
                    <a:pt x="14894" y="3266"/>
                    <a:pt x="22779" y="0"/>
                    <a:pt x="31001" y="0"/>
                  </a:cubicBezTo>
                  <a:close/>
                </a:path>
              </a:pathLst>
            </a:custGeom>
            <a:solidFill>
              <a:srgbClr val="ED6B1A"/>
            </a:solidFill>
          </p:spPr>
        </p:sp>
        <p:sp>
          <p:nvSpPr>
            <p:cNvPr id="281" name="TextBox 281"/>
            <p:cNvSpPr txBox="1"/>
            <p:nvPr/>
          </p:nvSpPr>
          <p:spPr>
            <a:xfrm>
              <a:off x="0" y="47625"/>
              <a:ext cx="462472" cy="159076"/>
            </a:xfrm>
            <a:prstGeom prst="rect">
              <a:avLst/>
            </a:prstGeom>
          </p:spPr>
          <p:txBody>
            <a:bodyPr lIns="124020" tIns="124020" rIns="124020" bIns="124020" rtlCol="0" anchor="ctr"/>
            <a:lstStyle/>
            <a:p>
              <a:pPr algn="ctr">
                <a:lnSpc>
                  <a:spcPts val="2088"/>
                </a:lnSpc>
              </a:pPr>
              <a:r>
                <a:rPr lang="en-US" sz="2088" dirty="0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DIRECCIÓN DE EVENTOS ESPECIALES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307</Words>
  <Application>Microsoft Office PowerPoint</Application>
  <PresentationFormat>Personalizado</PresentationFormat>
  <Paragraphs>75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</vt:lpstr>
      <vt:lpstr>Arial</vt:lpstr>
      <vt:lpstr>Canva Sans</vt:lpstr>
      <vt:lpstr>Canva Sans Bold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</dc:title>
  <dc:creator>CTRL</dc:creator>
  <cp:lastModifiedBy>CTRL</cp:lastModifiedBy>
  <cp:revision>6</cp:revision>
  <cp:lastPrinted>2025-01-16T18:49:03Z</cp:lastPrinted>
  <dcterms:created xsi:type="dcterms:W3CDTF">2006-08-16T00:00:00Z</dcterms:created>
  <dcterms:modified xsi:type="dcterms:W3CDTF">2025-02-04T17:41:04Z</dcterms:modified>
  <dc:identifier>DAGcL-t2MvE</dc:identifier>
</cp:coreProperties>
</file>